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4"/>
  </p:sldMasterIdLst>
  <p:notesMasterIdLst>
    <p:notesMasterId r:id="rId25"/>
  </p:notesMasterIdLst>
  <p:handoutMasterIdLst>
    <p:handoutMasterId r:id="rId26"/>
  </p:handoutMasterIdLst>
  <p:sldIdLst>
    <p:sldId id="256" r:id="rId5"/>
    <p:sldId id="272" r:id="rId6"/>
    <p:sldId id="522" r:id="rId7"/>
    <p:sldId id="558" r:id="rId8"/>
    <p:sldId id="259" r:id="rId9"/>
    <p:sldId id="274" r:id="rId10"/>
    <p:sldId id="271" r:id="rId11"/>
    <p:sldId id="311" r:id="rId12"/>
    <p:sldId id="331" r:id="rId13"/>
    <p:sldId id="332" r:id="rId14"/>
    <p:sldId id="273" r:id="rId15"/>
    <p:sldId id="307" r:id="rId16"/>
    <p:sldId id="561" r:id="rId17"/>
    <p:sldId id="261" r:id="rId18"/>
    <p:sldId id="262" r:id="rId19"/>
    <p:sldId id="263" r:id="rId20"/>
    <p:sldId id="562" r:id="rId21"/>
    <p:sldId id="559" r:id="rId22"/>
    <p:sldId id="560" r:id="rId23"/>
    <p:sldId id="310" r:id="rId24"/>
  </p:sldIdLst>
  <p:sldSz cx="9144000" cy="5143500" type="screen16x9"/>
  <p:notesSz cx="6858000" cy="9144000"/>
  <p:embeddedFontLst>
    <p:embeddedFont>
      <p:font typeface="Calibri" panose="020F0502020204030204" pitchFamily="34" charset="0"/>
      <p:regular r:id="rId27"/>
      <p:bold r:id="rId28"/>
      <p:italic r:id="rId29"/>
      <p:boldItalic r:id="rId30"/>
    </p:embeddedFont>
    <p:embeddedFont>
      <p:font typeface="Source Sans Pro" panose="020B0503030403020204" pitchFamily="34" charset="0"/>
      <p:regular r:id="rId31"/>
      <p:bold r:id="rId32"/>
      <p:italic r:id="rId33"/>
      <p:boldItalic r:id="rId34"/>
    </p:embeddedFont>
    <p:embeddedFont>
      <p:font typeface="Verdana" panose="020B0604030504040204" pitchFamily="34" charset="0"/>
      <p:regular r:id="rId35"/>
      <p:bold r:id="rId36"/>
      <p:italic r:id="rId37"/>
      <p:boldItalic r:id="rId38"/>
    </p:embeddedFont>
  </p:embeddedFontLst>
  <p:defaultTex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61"/>
    <a:srgbClr val="4D4E4F"/>
    <a:srgbClr val="005EB8"/>
    <a:srgbClr val="245170"/>
    <a:srgbClr val="E54921"/>
    <a:srgbClr val="0072C6"/>
    <a:srgbClr val="004C83"/>
    <a:srgbClr val="B0D239"/>
    <a:srgbClr val="005EB9"/>
    <a:srgbClr val="B0D2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AB1C69-6EDB-4FF4-983F-18BD219EF322}">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8037" autoAdjust="0"/>
  </p:normalViewPr>
  <p:slideViewPr>
    <p:cSldViewPr snapToGrid="0" snapToObjects="1">
      <p:cViewPr varScale="1">
        <p:scale>
          <a:sx n="83" d="100"/>
          <a:sy n="83" d="100"/>
        </p:scale>
        <p:origin x="2460" y="90"/>
      </p:cViewPr>
      <p:guideLst>
        <p:guide orient="horz" pos="1620"/>
        <p:guide pos="2880"/>
      </p:guideLst>
    </p:cSldViewPr>
  </p:slideViewPr>
  <p:notesTextViewPr>
    <p:cViewPr>
      <p:scale>
        <a:sx n="100" d="100"/>
        <a:sy n="100" d="100"/>
      </p:scale>
      <p:origin x="0" y="0"/>
    </p:cViewPr>
  </p:notesTextViewPr>
  <p:notesViewPr>
    <p:cSldViewPr snapToGrid="0" snapToObjects="1">
      <p:cViewPr varScale="1">
        <p:scale>
          <a:sx n="96" d="100"/>
          <a:sy n="96" d="100"/>
        </p:scale>
        <p:origin x="3688"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font" Target="fonts/font12.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C8DA62D-844F-4FC6-8B42-835DF10F7C9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DA8A8C35-C492-4AD0-9219-2ED6FADCC209}"/>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45166B89-4C73-47F2-B022-25E5F1AFF6F9}" type="datetimeFigureOut">
              <a:rPr lang="en-US" altLang="en-US"/>
              <a:pPr/>
              <a:t>8/17/2020</a:t>
            </a:fld>
            <a:endParaRPr lang="en-US" altLang="en-US"/>
          </a:p>
        </p:txBody>
      </p:sp>
      <p:sp>
        <p:nvSpPr>
          <p:cNvPr id="4" name="Footer Placeholder 3">
            <a:extLst>
              <a:ext uri="{FF2B5EF4-FFF2-40B4-BE49-F238E27FC236}">
                <a16:creationId xmlns:a16="http://schemas.microsoft.com/office/drawing/2014/main" id="{46860C7C-88AF-42EF-B3AA-3605D69DBF24}"/>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F01B6E9D-24C1-4DCF-AADF-1509C25A0F5D}"/>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D35C8F0-B5F7-493A-85A3-0D4E785934E4}"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C273B3-5257-4506-8F49-F3415151A32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DF3AFA8B-54B2-4950-9BBF-14277E605419}"/>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52D3080-FFDA-4866-9FA9-CDAFBA03708C}" type="datetimeFigureOut">
              <a:rPr lang="en-US" altLang="en-US"/>
              <a:pPr/>
              <a:t>8/17/2020</a:t>
            </a:fld>
            <a:endParaRPr lang="en-US" altLang="en-US"/>
          </a:p>
        </p:txBody>
      </p:sp>
      <p:sp>
        <p:nvSpPr>
          <p:cNvPr id="4" name="Slide Image Placeholder 3">
            <a:extLst>
              <a:ext uri="{FF2B5EF4-FFF2-40B4-BE49-F238E27FC236}">
                <a16:creationId xmlns:a16="http://schemas.microsoft.com/office/drawing/2014/main" id="{E5DFB8DE-C53F-44E9-8606-CE264950758E}"/>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3BADA42-1116-4D72-B7BC-12AEBA0C9CA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a:extLst>
              <a:ext uri="{FF2B5EF4-FFF2-40B4-BE49-F238E27FC236}">
                <a16:creationId xmlns:a16="http://schemas.microsoft.com/office/drawing/2014/main" id="{54FB6798-C7A0-49AE-A8F8-C2241A001265}"/>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502BD58A-FCAC-48BF-B3B0-DE3B1E899E36}"/>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F6670D4-EBEB-4CFE-B782-D611471DAE7F}"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i="0" dirty="0">
                <a:solidFill>
                  <a:srgbClr val="85B230"/>
                </a:solidFill>
                <a:effectLst/>
                <a:latin typeface="Lato"/>
              </a:rPr>
              <a:t>Dara Coppel, Head of Innovation Programme Delivery</a:t>
            </a:r>
          </a:p>
          <a:p>
            <a:pPr algn="l"/>
            <a:r>
              <a:rPr lang="en-GB" b="0" i="0">
                <a:solidFill>
                  <a:srgbClr val="333333"/>
                </a:solidFill>
                <a:effectLst/>
                <a:latin typeface="Lato"/>
              </a:rPr>
              <a:t>Dara leads the implementation, sustainability and spread of national and local innovation programmes and manages the project Management team.</a:t>
            </a:r>
          </a:p>
          <a:p>
            <a:endParaRPr lang="en-GB" dirty="0"/>
          </a:p>
        </p:txBody>
      </p:sp>
      <p:sp>
        <p:nvSpPr>
          <p:cNvPr id="4" name="Slide Number Placeholder 3"/>
          <p:cNvSpPr>
            <a:spLocks noGrp="1"/>
          </p:cNvSpPr>
          <p:nvPr>
            <p:ph type="sldNum" sz="quarter" idx="5"/>
          </p:nvPr>
        </p:nvSpPr>
        <p:spPr/>
        <p:txBody>
          <a:bodyPr/>
          <a:lstStyle/>
          <a:p>
            <a:fld id="{6F6670D4-EBEB-4CFE-B782-D611471DAE7F}" type="slidenum">
              <a:rPr lang="en-US" altLang="en-US" smtClean="0"/>
              <a:pPr/>
              <a:t>1</a:t>
            </a:fld>
            <a:endParaRPr lang="en-US" altLang="en-US"/>
          </a:p>
        </p:txBody>
      </p:sp>
    </p:spTree>
    <p:extLst>
      <p:ext uri="{BB962C8B-B14F-4D97-AF65-F5344CB8AC3E}">
        <p14:creationId xmlns:p14="http://schemas.microsoft.com/office/powerpoint/2010/main" val="1624559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b="0" i="0" u="none" strike="noStrike" baseline="0" dirty="0">
                <a:solidFill>
                  <a:srgbClr val="4A4A49"/>
                </a:solidFill>
                <a:latin typeface="ARSMaquettePro-Regular"/>
              </a:rPr>
              <a:t>Eastern AHSN turn ideas into health impact by bringing together all partners in the health sector to develop and deliver innovative care.</a:t>
            </a:r>
            <a:endParaRPr lang="en-GB" dirty="0"/>
          </a:p>
          <a:p>
            <a:endParaRPr lang="en-GB" dirty="0"/>
          </a:p>
        </p:txBody>
      </p:sp>
      <p:sp>
        <p:nvSpPr>
          <p:cNvPr id="4" name="Slide Number Placeholder 3"/>
          <p:cNvSpPr>
            <a:spLocks noGrp="1"/>
          </p:cNvSpPr>
          <p:nvPr>
            <p:ph type="sldNum" sz="quarter" idx="5"/>
          </p:nvPr>
        </p:nvSpPr>
        <p:spPr/>
        <p:txBody>
          <a:bodyPr/>
          <a:lstStyle/>
          <a:p>
            <a:fld id="{6F6670D4-EBEB-4CFE-B782-D611471DAE7F}" type="slidenum">
              <a:rPr lang="en-US" altLang="en-US" smtClean="0"/>
              <a:pPr/>
              <a:t>3</a:t>
            </a:fld>
            <a:endParaRPr lang="en-US" altLang="en-US"/>
          </a:p>
        </p:txBody>
      </p:sp>
    </p:spTree>
    <p:extLst>
      <p:ext uri="{BB962C8B-B14F-4D97-AF65-F5344CB8AC3E}">
        <p14:creationId xmlns:p14="http://schemas.microsoft.com/office/powerpoint/2010/main" val="216547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kern="1200" dirty="0">
                <a:solidFill>
                  <a:schemeClr val="tx1"/>
                </a:solidFill>
                <a:effectLst/>
                <a:latin typeface="+mn-lt"/>
                <a:ea typeface="MS PGothic" panose="020B0600070205080204" pitchFamily="34" charset="-128"/>
                <a:cs typeface="ＭＳ Ｐゴシック" charset="0"/>
              </a:rPr>
              <a:t>Listening to the care needs of our population and in line with a national focus, we have three distinct priorities: mental health, cancer, and rare diseases /personalised medicine</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GB" sz="1200" kern="1200" dirty="0">
              <a:solidFill>
                <a:schemeClr val="tx1"/>
              </a:solidFill>
              <a:effectLst/>
              <a:latin typeface="+mn-lt"/>
              <a:ea typeface="MS PGothic" panose="020B0600070205080204" pitchFamily="34" charset="-128"/>
              <a:cs typeface="ＭＳ Ｐゴシック" charset="0"/>
            </a:endParaRP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kern="1200" dirty="0">
                <a:solidFill>
                  <a:schemeClr val="tx1"/>
                </a:solidFill>
                <a:effectLst/>
                <a:latin typeface="+mn-lt"/>
                <a:ea typeface="MS PGothic" panose="020B0600070205080204" pitchFamily="34" charset="-128"/>
                <a:cs typeface="ＭＳ Ｐゴシック" charset="0"/>
              </a:rPr>
              <a:t>Our fourth priority underpins all of these – </a:t>
            </a:r>
            <a:r>
              <a:rPr lang="en-GB" sz="1200" b="1" u="sng" kern="1200" dirty="0">
                <a:solidFill>
                  <a:schemeClr val="tx1"/>
                </a:solidFill>
                <a:effectLst/>
                <a:latin typeface="+mn-lt"/>
                <a:ea typeface="MS PGothic" panose="020B0600070205080204" pitchFamily="34" charset="-128"/>
                <a:cs typeface="ＭＳ Ｐゴシック" charset="0"/>
              </a:rPr>
              <a:t>supporting living and ageing well</a:t>
            </a:r>
            <a:r>
              <a:rPr lang="en-GB" sz="1200" kern="1200" dirty="0">
                <a:solidFill>
                  <a:schemeClr val="tx1"/>
                </a:solidFill>
                <a:effectLst/>
                <a:latin typeface="+mn-lt"/>
                <a:ea typeface="MS PGothic" panose="020B0600070205080204" pitchFamily="34" charset="-128"/>
                <a:cs typeface="ＭＳ Ｐゴシック" charset="0"/>
              </a:rPr>
              <a:t>, such as through the assistive technology we develop and self care programmes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GB" sz="1200" kern="1200" dirty="0">
              <a:solidFill>
                <a:schemeClr val="tx1"/>
              </a:solidFill>
              <a:effectLst/>
              <a:latin typeface="+mn-lt"/>
              <a:ea typeface="MS PGothic" panose="020B0600070205080204" pitchFamily="34" charset="-128"/>
              <a:cs typeface="ＭＳ Ｐゴシック" charset="0"/>
            </a:endParaRP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kern="1200" dirty="0">
                <a:solidFill>
                  <a:schemeClr val="tx1"/>
                </a:solidFill>
                <a:effectLst/>
                <a:latin typeface="+mn-lt"/>
                <a:ea typeface="MS PGothic" panose="020B0600070205080204" pitchFamily="34" charset="-128"/>
                <a:cs typeface="ＭＳ Ｐゴシック" charset="0"/>
              </a:rPr>
              <a:t>In line with the NHS Long Term Plan emphasis on improving mental health services, particularly for younger people, we are supporting a number of innovations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GB" sz="1200" kern="1200" dirty="0">
              <a:solidFill>
                <a:schemeClr val="tx1"/>
              </a:solidFill>
              <a:effectLst/>
              <a:latin typeface="+mn-lt"/>
              <a:ea typeface="MS PGothic" panose="020B0600070205080204" pitchFamily="34" charset="-128"/>
              <a:cs typeface="ＭＳ Ｐゴシック" charset="0"/>
            </a:endParaRP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kern="1200" dirty="0">
                <a:solidFill>
                  <a:schemeClr val="tx1"/>
                </a:solidFill>
                <a:effectLst/>
                <a:latin typeface="+mn-lt"/>
                <a:ea typeface="MS PGothic" panose="020B0600070205080204" pitchFamily="34" charset="-128"/>
                <a:cs typeface="ＭＳ Ｐゴシック" charset="0"/>
              </a:rPr>
              <a:t>We’re also supporting NHS cancer targets with our world-leading cancer centre in Cambridge and delivering pioneering research in rare disease and personalised medicine through our IBD data hub</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GB" sz="1200" kern="1200" dirty="0">
              <a:solidFill>
                <a:schemeClr val="tx1"/>
              </a:solidFill>
              <a:effectLst/>
              <a:latin typeface="+mn-lt"/>
              <a:ea typeface="MS PGothic" panose="020B0600070205080204" pitchFamily="34" charset="-128"/>
              <a:cs typeface="ＭＳ Ｐゴシック" charset="0"/>
            </a:endParaRPr>
          </a:p>
          <a:p>
            <a:endParaRPr lang="en-GB" dirty="0"/>
          </a:p>
        </p:txBody>
      </p:sp>
      <p:sp>
        <p:nvSpPr>
          <p:cNvPr id="4" name="Slide Number Placeholder 3"/>
          <p:cNvSpPr>
            <a:spLocks noGrp="1"/>
          </p:cNvSpPr>
          <p:nvPr>
            <p:ph type="sldNum" sz="quarter" idx="5"/>
          </p:nvPr>
        </p:nvSpPr>
        <p:spPr/>
        <p:txBody>
          <a:bodyPr/>
          <a:lstStyle/>
          <a:p>
            <a:fld id="{6F6670D4-EBEB-4CFE-B782-D611471DAE7F}" type="slidenum">
              <a:rPr lang="en-US" altLang="en-US" smtClean="0"/>
              <a:pPr/>
              <a:t>4</a:t>
            </a:fld>
            <a:endParaRPr lang="en-US" altLang="en-US"/>
          </a:p>
        </p:txBody>
      </p:sp>
    </p:spTree>
    <p:extLst>
      <p:ext uri="{BB962C8B-B14F-4D97-AF65-F5344CB8AC3E}">
        <p14:creationId xmlns:p14="http://schemas.microsoft.com/office/powerpoint/2010/main" val="3374453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GB" sz="1200" dirty="0">
                <a:effectLst/>
                <a:latin typeface="Helvetica Neue"/>
                <a:ea typeface="Helvetica Neue"/>
                <a:cs typeface="Helvetica Neue"/>
                <a:sym typeface="Helvetica Neue"/>
              </a:rPr>
              <a:t>Out of scope:</a:t>
            </a:r>
            <a:r>
              <a:rPr lang="en-GB" sz="1200" baseline="0" dirty="0">
                <a:effectLst/>
                <a:latin typeface="Helvetica Neue"/>
                <a:ea typeface="Helvetica Neue"/>
                <a:cs typeface="Helvetica Neue"/>
                <a:sym typeface="Helvetica Neue"/>
              </a:rPr>
              <a:t> </a:t>
            </a:r>
            <a:r>
              <a:rPr lang="en-GB" sz="1200" dirty="0">
                <a:effectLst/>
                <a:latin typeface="Helvetica Neue"/>
                <a:ea typeface="Helvetica Neue"/>
                <a:cs typeface="Helvetica Neue"/>
                <a:sym typeface="Helvetica Neue"/>
              </a:rPr>
              <a:t>This programme will not address improvements to the assessment process for adults nor will it directly address.</a:t>
            </a:r>
          </a:p>
          <a:p>
            <a:pPr marL="0" marR="0" lvl="0" indent="0" defTabSz="457200" eaLnBrk="1" fontAlgn="auto" latinLnBrk="0" hangingPunct="1">
              <a:lnSpc>
                <a:spcPct val="117999"/>
              </a:lnSpc>
              <a:spcBef>
                <a:spcPts val="0"/>
              </a:spcBef>
              <a:spcAft>
                <a:spcPts val="0"/>
              </a:spcAft>
              <a:buClrTx/>
              <a:buSzTx/>
              <a:buFontTx/>
              <a:buNone/>
              <a:tabLst/>
              <a:defRPr/>
            </a:pPr>
            <a:endParaRPr lang="en-GB" sz="1200" dirty="0">
              <a:effectLst/>
              <a:latin typeface="Helvetica Neue"/>
              <a:ea typeface="Helvetica Neue"/>
              <a:cs typeface="Helvetica Neue"/>
              <a:sym typeface="Helvetica Neue"/>
            </a:endParaRPr>
          </a:p>
          <a:p>
            <a:pPr marL="0" marR="0" lvl="0" indent="0" algn="l" defTabSz="457200" rtl="0" eaLnBrk="1" fontAlgn="auto" latinLnBrk="0" hangingPunct="1">
              <a:lnSpc>
                <a:spcPct val="117999"/>
              </a:lnSpc>
              <a:spcBef>
                <a:spcPts val="0"/>
              </a:spcBef>
              <a:spcAft>
                <a:spcPts val="0"/>
              </a:spcAft>
              <a:buClrTx/>
              <a:buSzTx/>
              <a:buFontTx/>
              <a:buNone/>
              <a:tabLst/>
              <a:defRPr/>
            </a:pPr>
            <a:r>
              <a:rPr lang="en-GB" sz="1200" b="0" dirty="0">
                <a:solidFill>
                  <a:srgbClr val="312783"/>
                </a:solidFill>
                <a:latin typeface="Arial"/>
                <a:ea typeface="Yu Gothic UI Light" panose="020B0300000000000000" pitchFamily="34" charset="-128"/>
                <a:cs typeface="Arial" panose="020B0604020202020204" pitchFamily="34" charset="0"/>
                <a:sym typeface="Arial"/>
              </a:rPr>
              <a:t>Now 45 Trusts using QbTest across 79 clinic sites in England</a:t>
            </a:r>
            <a:r>
              <a:rPr lang="en-GB" sz="1200" b="0" baseline="0" dirty="0">
                <a:solidFill>
                  <a:srgbClr val="312783"/>
                </a:solidFill>
                <a:latin typeface="Arial"/>
                <a:ea typeface="Yu Gothic UI Light" panose="020B0300000000000000" pitchFamily="34" charset="-128"/>
                <a:cs typeface="Arial" panose="020B0604020202020204" pitchFamily="34" charset="0"/>
                <a:sym typeface="Arial"/>
              </a:rPr>
              <a:t> – QbTest now used in m</a:t>
            </a:r>
            <a:r>
              <a:rPr lang="en-GB" sz="1200" b="0" dirty="0">
                <a:solidFill>
                  <a:srgbClr val="312783"/>
                </a:solidFill>
                <a:latin typeface="Arial"/>
                <a:ea typeface="Yu Gothic UI Light" panose="020B0300000000000000" pitchFamily="34" charset="-128"/>
                <a:cs typeface="Arial" panose="020B0604020202020204" pitchFamily="34" charset="0"/>
                <a:sym typeface="Arial"/>
              </a:rPr>
              <a:t>ore than 400 clinic sites globally.</a:t>
            </a:r>
          </a:p>
          <a:p>
            <a:endParaRPr lang="en-GB" sz="1200" dirty="0">
              <a:effectLst/>
              <a:latin typeface="Helvetica Neue"/>
              <a:ea typeface="Helvetica Neue"/>
              <a:cs typeface="Helvetica Neue"/>
              <a:sym typeface="Helvetica Neue"/>
            </a:endParaRPr>
          </a:p>
          <a:p>
            <a:r>
              <a:rPr lang="en-GB" sz="1200" dirty="0">
                <a:effectLst/>
                <a:latin typeface="Helvetica Neue"/>
                <a:ea typeface="Helvetica Neue"/>
                <a:cs typeface="Helvetica Neue"/>
                <a:sym typeface="Helvetica Neue"/>
              </a:rPr>
              <a:t>Other benefits of the programme could include:</a:t>
            </a:r>
          </a:p>
          <a:p>
            <a:r>
              <a:rPr lang="en-GB" sz="1200" dirty="0">
                <a:effectLst/>
                <a:latin typeface="Helvetica Neue"/>
                <a:ea typeface="Helvetica Neue"/>
                <a:cs typeface="Helvetica Neue"/>
                <a:sym typeface="Helvetica Neue"/>
              </a:rPr>
              <a:t> </a:t>
            </a:r>
          </a:p>
          <a:p>
            <a:pPr lvl="0"/>
            <a:r>
              <a:rPr lang="en-GB" sz="1200" dirty="0">
                <a:effectLst/>
                <a:latin typeface="Helvetica Neue"/>
                <a:ea typeface="Helvetica Neue"/>
                <a:cs typeface="Helvetica Neue"/>
                <a:sym typeface="Helvetica Neue"/>
              </a:rPr>
              <a:t>Mapping and identification of unmet needs in the system along the wider pathway (such as such as criteria thresholds to accept referrals or ongoing management of those diagnosed)</a:t>
            </a:r>
            <a:endParaRPr lang="en-GB" sz="1200" dirty="0">
              <a:effectLst/>
            </a:endParaRPr>
          </a:p>
          <a:p>
            <a:pPr lvl="0"/>
            <a:r>
              <a:rPr lang="en-GB" sz="1200" dirty="0">
                <a:effectLst/>
                <a:latin typeface="Helvetica Neue"/>
                <a:ea typeface="Helvetica Neue"/>
                <a:cs typeface="Helvetica Neue"/>
                <a:sym typeface="Helvetica Neue"/>
              </a:rPr>
              <a:t>Consideration of ADHD workforce challenges</a:t>
            </a:r>
            <a:endParaRPr lang="en-GB" sz="1200" dirty="0">
              <a:effectLst/>
            </a:endParaRPr>
          </a:p>
          <a:p>
            <a:pPr lvl="0"/>
            <a:r>
              <a:rPr lang="en-GB" sz="1200" dirty="0">
                <a:effectLst/>
                <a:latin typeface="Helvetica Neue"/>
                <a:ea typeface="Helvetica Neue"/>
                <a:cs typeface="Helvetica Neue"/>
                <a:sym typeface="Helvetica Neue"/>
              </a:rPr>
              <a:t>Identification of research gaps (such as longer-term impacts and social benefits);</a:t>
            </a:r>
          </a:p>
          <a:p>
            <a:pPr lvl="0"/>
            <a:endParaRPr lang="en-GB" sz="1200" dirty="0">
              <a:effectLst/>
              <a:latin typeface="Helvetica Neue"/>
              <a:sym typeface="Helvetica Neue"/>
            </a:endParaRPr>
          </a:p>
          <a:p>
            <a:r>
              <a:rPr lang="en-GB" dirty="0"/>
              <a:t>Objectives:</a:t>
            </a:r>
          </a:p>
          <a:p>
            <a:r>
              <a:rPr lang="en-GB" dirty="0"/>
              <a:t>Increase the number of children and young people who have an objective assessment as part of their assessment;</a:t>
            </a:r>
          </a:p>
          <a:p>
            <a:r>
              <a:rPr lang="en-GB" dirty="0"/>
              <a:t>Reduction in time for assessment and decision making (from first referral to decision to diagnose/rule out);</a:t>
            </a:r>
          </a:p>
          <a:p>
            <a:r>
              <a:rPr lang="en-GB" dirty="0"/>
              <a:t>Reduction in outpatient appointments – releasing clinical workforce time / reducing costs;</a:t>
            </a:r>
          </a:p>
          <a:p>
            <a:r>
              <a:rPr lang="en-GB" dirty="0"/>
              <a:t>Reduction in nurse observation visits in schools;</a:t>
            </a:r>
          </a:p>
          <a:p>
            <a:r>
              <a:rPr lang="en-GB" dirty="0"/>
              <a:t>Improved experience for children and families;</a:t>
            </a:r>
          </a:p>
          <a:p>
            <a:r>
              <a:rPr lang="en-GB" dirty="0"/>
              <a:t>Improved clinical satisfaction and confidence in diagnosing or excluding ADHD; and,</a:t>
            </a:r>
          </a:p>
          <a:p>
            <a:r>
              <a:rPr lang="en-GB" dirty="0"/>
              <a:t>Building the evidence base for an objective assessment to be routine within an ADHD assessment process.</a:t>
            </a:r>
          </a:p>
          <a:p>
            <a:pPr lvl="0"/>
            <a:endParaRPr lang="en-GB" sz="1200" dirty="0">
              <a:effectLst/>
            </a:endParaRPr>
          </a:p>
          <a:p>
            <a:endParaRPr lang="en-GB" dirty="0"/>
          </a:p>
        </p:txBody>
      </p:sp>
      <p:sp>
        <p:nvSpPr>
          <p:cNvPr id="4" name="Slide Number Placeholder 3"/>
          <p:cNvSpPr>
            <a:spLocks noGrp="1"/>
          </p:cNvSpPr>
          <p:nvPr>
            <p:ph type="sldNum" sz="quarter" idx="5"/>
          </p:nvPr>
        </p:nvSpPr>
        <p:spPr/>
        <p:txBody>
          <a:bodyPr/>
          <a:lstStyle/>
          <a:p>
            <a:fld id="{6F6670D4-EBEB-4CFE-B782-D611471DAE7F}" type="slidenum">
              <a:rPr lang="en-US" altLang="en-US" smtClean="0"/>
              <a:pPr/>
              <a:t>7</a:t>
            </a:fld>
            <a:endParaRPr lang="en-US" altLang="en-US"/>
          </a:p>
        </p:txBody>
      </p:sp>
    </p:spTree>
    <p:extLst>
      <p:ext uri="{BB962C8B-B14F-4D97-AF65-F5344CB8AC3E}">
        <p14:creationId xmlns:p14="http://schemas.microsoft.com/office/powerpoint/2010/main" val="2679576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Set up demo on the back of</a:t>
            </a:r>
            <a:r>
              <a:rPr lang="en-GB" sz="1200" baseline="0" dirty="0"/>
              <a:t> key needs / drivers</a:t>
            </a:r>
          </a:p>
          <a:p>
            <a:endParaRPr lang="en-GB" sz="1200" baseline="0" dirty="0"/>
          </a:p>
          <a:p>
            <a:r>
              <a:rPr lang="en-GB" sz="1200" baseline="0" dirty="0"/>
              <a:t>Talked about in your last meeting and hat has been ID across the </a:t>
            </a:r>
            <a:r>
              <a:rPr lang="en-GB" sz="1200" baseline="0" dirty="0" err="1"/>
              <a:t>EOfE</a:t>
            </a:r>
            <a:r>
              <a:rPr lang="en-GB" sz="1200" baseline="0" dirty="0"/>
              <a:t> – </a:t>
            </a:r>
          </a:p>
          <a:p>
            <a:endParaRPr lang="en-GB" sz="1200" baseline="0" dirty="0"/>
          </a:p>
          <a:p>
            <a:r>
              <a:rPr lang="en-GB" sz="1200" baseline="0" dirty="0"/>
              <a:t>Children can fall through he gaps when bounced around the system </a:t>
            </a:r>
          </a:p>
          <a:p>
            <a:endParaRPr lang="en-GB" sz="1200" dirty="0"/>
          </a:p>
          <a:p>
            <a:endParaRPr lang="en-GB" sz="1200" dirty="0"/>
          </a:p>
          <a:p>
            <a:r>
              <a:rPr lang="en-GB" sz="1200" dirty="0"/>
              <a:t>Plenty of policy</a:t>
            </a:r>
            <a:r>
              <a:rPr lang="en-GB" sz="1200" baseline="0" dirty="0"/>
              <a:t> to support this.</a:t>
            </a:r>
          </a:p>
          <a:p>
            <a:r>
              <a:rPr lang="en-GB" sz="1200" baseline="0" dirty="0"/>
              <a:t>Future in Mind – looks at how CAMHS are delivered (improving access, developing the workforce)</a:t>
            </a:r>
          </a:p>
          <a:p>
            <a:r>
              <a:rPr lang="en-GB" sz="1200" baseline="0" dirty="0"/>
              <a:t>5YFV MH – quick access to CAMHS, address waiting times</a:t>
            </a:r>
          </a:p>
          <a:p>
            <a:r>
              <a:rPr lang="en-GB" sz="1200" baseline="0" dirty="0"/>
              <a:t>Transforming CYP MH – again about reducing the time to get treatment</a:t>
            </a:r>
          </a:p>
          <a:p>
            <a:r>
              <a:rPr lang="en-GB" sz="1200" baseline="0" dirty="0"/>
              <a:t>NICE Guidance 2018: ADHD diagnosis and management – improving diagnosing and managing</a:t>
            </a:r>
          </a:p>
          <a:p>
            <a:pPr marL="0" marR="0" lvl="0" indent="0" defTabSz="457200" eaLnBrk="1" fontAlgn="auto" latinLnBrk="0" hangingPunct="1">
              <a:lnSpc>
                <a:spcPct val="117999"/>
              </a:lnSpc>
              <a:spcBef>
                <a:spcPts val="0"/>
              </a:spcBef>
              <a:spcAft>
                <a:spcPts val="0"/>
              </a:spcAft>
              <a:buClrTx/>
              <a:buSzTx/>
              <a:buFontTx/>
              <a:buNone/>
              <a:tabLst/>
              <a:defRPr/>
            </a:pPr>
            <a:r>
              <a:rPr lang="en-GB" sz="1200" baseline="0" dirty="0"/>
              <a:t>LTP (2019) main focus on autism and Learning disability (with one line on ADHD diagnosis)</a:t>
            </a:r>
            <a:r>
              <a:rPr lang="en-GB" sz="1200" dirty="0">
                <a:effectLst/>
                <a:latin typeface="Helvetica Neue"/>
                <a:ea typeface="Helvetica Neue"/>
                <a:cs typeface="Helvetica Neue"/>
                <a:sym typeface="Helvetica Neue"/>
              </a:rPr>
              <a:t> - ADHD is not a priority within the Long Term Plan yet we know there is a significant unmet need for young people with ADHD (many specialist services currently treat about 0.5% of the local population in comparison to 5% prevalence of young people with ADHD in the community);</a:t>
            </a:r>
          </a:p>
          <a:p>
            <a:endParaRPr lang="en-GB" dirty="0"/>
          </a:p>
        </p:txBody>
      </p:sp>
      <p:sp>
        <p:nvSpPr>
          <p:cNvPr id="4" name="Slide Number Placeholder 3"/>
          <p:cNvSpPr>
            <a:spLocks noGrp="1"/>
          </p:cNvSpPr>
          <p:nvPr>
            <p:ph type="sldNum" sz="quarter" idx="5"/>
          </p:nvPr>
        </p:nvSpPr>
        <p:spPr/>
        <p:txBody>
          <a:bodyPr/>
          <a:lstStyle/>
          <a:p>
            <a:fld id="{6F6670D4-EBEB-4CFE-B782-D611471DAE7F}" type="slidenum">
              <a:rPr lang="en-US" altLang="en-US" smtClean="0"/>
              <a:pPr/>
              <a:t>8</a:t>
            </a:fld>
            <a:endParaRPr lang="en-US" altLang="en-US"/>
          </a:p>
        </p:txBody>
      </p:sp>
    </p:spTree>
    <p:extLst>
      <p:ext uri="{BB962C8B-B14F-4D97-AF65-F5344CB8AC3E}">
        <p14:creationId xmlns:p14="http://schemas.microsoft.com/office/powerpoint/2010/main" val="2661309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dirty="0">
                <a:solidFill>
                  <a:srgbClr val="312783"/>
                </a:solidFill>
                <a:latin typeface="Arial"/>
                <a:ea typeface="Yu Gothic UI Light" panose="020B0300000000000000" pitchFamily="34" charset="-128"/>
                <a:cs typeface="Arial" panose="020B0604020202020204" pitchFamily="34" charset="0"/>
                <a:sym typeface="Arial"/>
              </a:rPr>
              <a:t>Set up demo</a:t>
            </a:r>
            <a:r>
              <a:rPr lang="en-GB" sz="1200" b="0" baseline="0" dirty="0">
                <a:solidFill>
                  <a:srgbClr val="312783"/>
                </a:solidFill>
                <a:latin typeface="Arial"/>
                <a:ea typeface="Yu Gothic UI Light" panose="020B0300000000000000" pitchFamily="34" charset="-128"/>
                <a:cs typeface="Arial" panose="020B0604020202020204" pitchFamily="34" charset="0"/>
                <a:sym typeface="Arial"/>
              </a:rPr>
              <a:t> on back of needs and drivers in the system:</a:t>
            </a:r>
          </a:p>
          <a:p>
            <a:r>
              <a:rPr lang="en-GB" sz="1200" b="0" baseline="0" dirty="0">
                <a:solidFill>
                  <a:srgbClr val="312783"/>
                </a:solidFill>
                <a:latin typeface="Arial"/>
                <a:ea typeface="Yu Gothic UI Light" panose="020B0300000000000000" pitchFamily="34" charset="-128"/>
                <a:cs typeface="Arial" panose="020B0604020202020204" pitchFamily="34" charset="0"/>
                <a:sym typeface="Arial"/>
              </a:rPr>
              <a:t>LTP and multiple strategies issuing the need to improve access to MH services generally</a:t>
            </a:r>
          </a:p>
          <a:p>
            <a:r>
              <a:rPr lang="en-GB" sz="1200" b="0" baseline="0" dirty="0">
                <a:solidFill>
                  <a:srgbClr val="312783"/>
                </a:solidFill>
                <a:latin typeface="Arial"/>
                <a:ea typeface="Yu Gothic UI Light" panose="020B0300000000000000" pitchFamily="34" charset="-128"/>
                <a:cs typeface="Arial" panose="020B0604020202020204" pitchFamily="34" charset="0"/>
                <a:sym typeface="Arial"/>
              </a:rPr>
              <a:t>Long waiting times for assessment of ADHD in child. High cost of assessments, high level of unmet need, limited workforce, mainly subjective information informing decision on whether CYP has ADHD or not.</a:t>
            </a:r>
          </a:p>
          <a:p>
            <a:r>
              <a:rPr lang="en-GB" sz="1200" b="0" baseline="0" dirty="0">
                <a:solidFill>
                  <a:srgbClr val="312783"/>
                </a:solidFill>
                <a:latin typeface="Arial"/>
                <a:ea typeface="Yu Gothic UI Light" panose="020B0300000000000000" pitchFamily="34" charset="-128"/>
                <a:cs typeface="Arial" panose="020B0604020202020204" pitchFamily="34" charset="0"/>
                <a:sym typeface="Arial"/>
              </a:rPr>
              <a:t>Set up demo on back of RCT / audits / grey lit on the use of objective assessment tools.</a:t>
            </a:r>
          </a:p>
          <a:p>
            <a:endParaRPr lang="en-GB" sz="1200" b="0" baseline="0" dirty="0">
              <a:solidFill>
                <a:srgbClr val="312783"/>
              </a:solidFill>
              <a:latin typeface="Arial"/>
              <a:ea typeface="Yu Gothic UI Light" panose="020B0300000000000000" pitchFamily="34" charset="-128"/>
              <a:cs typeface="Arial" panose="020B0604020202020204" pitchFamily="34" charset="0"/>
              <a:sym typeface="Arial"/>
            </a:endParaRPr>
          </a:p>
          <a:p>
            <a:r>
              <a:rPr lang="en-GB" sz="1200" b="0" dirty="0">
                <a:solidFill>
                  <a:srgbClr val="312783"/>
                </a:solidFill>
                <a:latin typeface="Arial"/>
                <a:ea typeface="Yu Gothic UI Light" panose="020B0300000000000000" pitchFamily="34" charset="-128"/>
                <a:cs typeface="Arial" panose="020B0604020202020204" pitchFamily="34" charset="0"/>
                <a:sym typeface="Arial"/>
              </a:rPr>
              <a:t>CAMHS and/or com. paediatrics</a:t>
            </a:r>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We worked with three NHS Trusts over 12 months to demonstrate</a:t>
            </a:r>
            <a:r>
              <a:rPr lang="en-GB" sz="1200" baseline="0" dirty="0">
                <a:latin typeface="Arial" panose="020B0604020202020204" pitchFamily="34" charset="0"/>
                <a:cs typeface="Arial" panose="020B0604020202020204" pitchFamily="34" charset="0"/>
              </a:rPr>
              <a:t> QbTest as part of their ADHD pathway.</a:t>
            </a:r>
          </a:p>
          <a:p>
            <a:r>
              <a:rPr lang="en-GB" sz="1200" baseline="0" dirty="0">
                <a:latin typeface="Arial" panose="020B0604020202020204" pitchFamily="34" charset="0"/>
                <a:cs typeface="Arial" panose="020B0604020202020204" pitchFamily="34" charset="0"/>
              </a:rPr>
              <a:t>Some provided ADHD assessment as part of CAMHS and others within acute paediatric medicine.</a:t>
            </a:r>
          </a:p>
          <a:p>
            <a:endParaRPr lang="en-GB" sz="1200" dirty="0">
              <a:latin typeface="Arial" panose="020B0604020202020204" pitchFamily="34" charset="0"/>
              <a:cs typeface="Arial" panose="020B0604020202020204" pitchFamily="34" charset="0"/>
            </a:endParaRPr>
          </a:p>
          <a:p>
            <a:pPr defTabSz="914138">
              <a:buClr>
                <a:srgbClr val="00297A"/>
              </a:buClr>
              <a:defRPr/>
            </a:pPr>
            <a:r>
              <a:rPr lang="en-GB" sz="1200" b="0" dirty="0">
                <a:solidFill>
                  <a:srgbClr val="312783"/>
                </a:solidFill>
                <a:latin typeface="Arial"/>
                <a:ea typeface="Yu Gothic UI Light" panose="020B0300000000000000" pitchFamily="34" charset="-128"/>
                <a:cs typeface="Arial" panose="020B0604020202020204" pitchFamily="34" charset="0"/>
                <a:sym typeface="Arial"/>
              </a:rPr>
              <a:t>All three Trusts have sustained</a:t>
            </a:r>
            <a:r>
              <a:rPr lang="en-GB" sz="1200" b="0" baseline="0" dirty="0">
                <a:solidFill>
                  <a:srgbClr val="312783"/>
                </a:solidFill>
                <a:latin typeface="Arial"/>
                <a:ea typeface="Yu Gothic UI Light" panose="020B0300000000000000" pitchFamily="34" charset="-128"/>
                <a:cs typeface="Arial" panose="020B0604020202020204" pitchFamily="34" charset="0"/>
                <a:sym typeface="Arial"/>
              </a:rPr>
              <a:t> QbTest as part of their standard pathway and secured local funding through business cases to their Trusts.</a:t>
            </a:r>
          </a:p>
          <a:p>
            <a:pPr defTabSz="914138">
              <a:buClr>
                <a:srgbClr val="00297A"/>
              </a:buClr>
              <a:defRPr/>
            </a:pPr>
            <a:endParaRPr lang="en-GB" sz="1200" b="0" baseline="0" dirty="0">
              <a:solidFill>
                <a:srgbClr val="312783"/>
              </a:solidFill>
              <a:latin typeface="Arial"/>
              <a:ea typeface="Yu Gothic UI Light" panose="020B0300000000000000" pitchFamily="34" charset="-128"/>
              <a:cs typeface="Arial" panose="020B0604020202020204" pitchFamily="34" charset="0"/>
              <a:sym typeface="Arial"/>
            </a:endParaRPr>
          </a:p>
          <a:p>
            <a:endParaRPr lang="en-GB" dirty="0"/>
          </a:p>
        </p:txBody>
      </p:sp>
      <p:sp>
        <p:nvSpPr>
          <p:cNvPr id="4" name="Slide Number Placeholder 3"/>
          <p:cNvSpPr>
            <a:spLocks noGrp="1"/>
          </p:cNvSpPr>
          <p:nvPr>
            <p:ph type="sldNum" sz="quarter" idx="5"/>
          </p:nvPr>
        </p:nvSpPr>
        <p:spPr/>
        <p:txBody>
          <a:bodyPr/>
          <a:lstStyle/>
          <a:p>
            <a:fld id="{6F6670D4-EBEB-4CFE-B782-D611471DAE7F}" type="slidenum">
              <a:rPr lang="en-US" altLang="en-US" smtClean="0"/>
              <a:pPr/>
              <a:t>11</a:t>
            </a:fld>
            <a:endParaRPr lang="en-US" altLang="en-US"/>
          </a:p>
        </p:txBody>
      </p:sp>
    </p:spTree>
    <p:extLst>
      <p:ext uri="{BB962C8B-B14F-4D97-AF65-F5344CB8AC3E}">
        <p14:creationId xmlns:p14="http://schemas.microsoft.com/office/powerpoint/2010/main" val="3718104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297A"/>
                </a:solidFill>
                <a:latin typeface="Arial" panose="020B0604020202020204" pitchFamily="34" charset="0"/>
                <a:cs typeface="Arial" panose="020B0604020202020204" pitchFamily="34" charset="0"/>
              </a:rPr>
              <a:t>Assessments undertaken by band 4 HCA, freeing up consultant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00297A"/>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297A"/>
                </a:solidFill>
                <a:latin typeface="Arial" panose="020B0604020202020204" pitchFamily="34" charset="0"/>
                <a:cs typeface="Arial" panose="020B0604020202020204" pitchFamily="34" charset="0"/>
              </a:rPr>
              <a:t>Reduction in the need for nurse school visits, as the QbTest provided the information.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00297A"/>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297A"/>
                </a:solidFill>
                <a:latin typeface="Arial" panose="020B0604020202020204" pitchFamily="34" charset="0"/>
                <a:cs typeface="Arial" panose="020B0604020202020204" pitchFamily="34" charset="0"/>
              </a:rPr>
              <a:t>Consultants had a more rounded picture of the patient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00297A"/>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297A"/>
                </a:solidFill>
                <a:latin typeface="Arial" panose="020B0604020202020204" pitchFamily="34" charset="0"/>
                <a:cs typeface="Arial" panose="020B0604020202020204" pitchFamily="34" charset="0"/>
              </a:rPr>
              <a:t>Consultants felt for supported in the decision making; and parents had a objective tests to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00297A"/>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297A"/>
                </a:solidFill>
                <a:latin typeface="Arial" panose="020B0604020202020204" pitchFamily="34" charset="0"/>
                <a:cs typeface="Arial" panose="020B0604020202020204" pitchFamily="34" charset="0"/>
              </a:rPr>
              <a:t>Time from assessment</a:t>
            </a:r>
            <a:r>
              <a:rPr lang="en-GB" sz="1200" b="1" baseline="0" dirty="0">
                <a:solidFill>
                  <a:srgbClr val="00297A"/>
                </a:solidFill>
                <a:latin typeface="Arial" panose="020B0604020202020204" pitchFamily="34" charset="0"/>
                <a:cs typeface="Arial" panose="020B0604020202020204" pitchFamily="34" charset="0"/>
              </a:rPr>
              <a:t> to diagnosis means that CYP can be put onto correct treatment or pathway quicker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baseline="0" dirty="0">
              <a:solidFill>
                <a:srgbClr val="00297A"/>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baseline="0" dirty="0">
                <a:solidFill>
                  <a:srgbClr val="00297A"/>
                </a:solidFill>
                <a:latin typeface="Arial" panose="020B0604020202020204" pitchFamily="34" charset="0"/>
                <a:cs typeface="Arial" panose="020B0604020202020204" pitchFamily="34" charset="0"/>
              </a:rPr>
              <a:t>Number of appointments – releases capacity for complex cases or reach unmet need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baseline="0" dirty="0">
              <a:solidFill>
                <a:srgbClr val="00297A"/>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297A"/>
                </a:solidFill>
                <a:latin typeface="Arial" panose="020B0604020202020204" pitchFamily="34" charset="0"/>
                <a:cs typeface="Arial" panose="020B0604020202020204" pitchFamily="34" charset="0"/>
              </a:rPr>
              <a:t>Figures</a:t>
            </a:r>
            <a:r>
              <a:rPr lang="en-GB" sz="1200" b="1" baseline="0" dirty="0">
                <a:solidFill>
                  <a:srgbClr val="00297A"/>
                </a:solidFill>
                <a:latin typeface="Arial" panose="020B0604020202020204" pitchFamily="34" charset="0"/>
                <a:cs typeface="Arial" panose="020B0604020202020204" pitchFamily="34" charset="0"/>
              </a:rPr>
              <a:t> on slide</a:t>
            </a:r>
            <a:r>
              <a:rPr lang="en-GB" sz="1200" b="1" dirty="0">
                <a:solidFill>
                  <a:srgbClr val="00297A"/>
                </a:solidFill>
                <a:latin typeface="Arial" panose="020B0604020202020204" pitchFamily="34" charset="0"/>
                <a:cs typeface="Arial" panose="020B0604020202020204" pitchFamily="34" charset="0"/>
              </a:rPr>
              <a:t> are the median across the three sites apart from survey feedback</a:t>
            </a:r>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pPr lvl="0"/>
            <a:r>
              <a:rPr lang="en-GB" sz="1200" b="1" dirty="0">
                <a:latin typeface="Arial" panose="020B0604020202020204" pitchFamily="34" charset="0"/>
                <a:cs typeface="Arial" panose="020B0604020202020204" pitchFamily="34" charset="0"/>
              </a:rPr>
              <a:t>Time from assessment to diagnosis:</a:t>
            </a:r>
            <a:endParaRPr lang="en-GB" sz="1200" b="1" kern="1200" dirty="0">
              <a:solidFill>
                <a:schemeClr val="tx1"/>
              </a:solidFill>
              <a:effectLst/>
              <a:latin typeface="Arial" panose="020B0604020202020204" pitchFamily="34" charset="0"/>
              <a:ea typeface="Helvetica Neue"/>
              <a:cs typeface="Arial" panose="020B0604020202020204" pitchFamily="34" charset="0"/>
              <a:sym typeface="Helvetica Neue"/>
            </a:endParaRPr>
          </a:p>
          <a:p>
            <a:pPr lvl="0"/>
            <a:r>
              <a:rPr lang="en-GB" sz="1200" kern="1200" dirty="0">
                <a:solidFill>
                  <a:schemeClr val="tx1"/>
                </a:solidFill>
                <a:effectLst/>
                <a:latin typeface="Arial" panose="020B0604020202020204" pitchFamily="34" charset="0"/>
                <a:ea typeface="Helvetica Neue"/>
                <a:cs typeface="Arial" panose="020B0604020202020204" pitchFamily="34" charset="0"/>
                <a:sym typeface="Helvetica Neue"/>
              </a:rPr>
              <a:t>Derbyshire: reduced by 166 days (approx. 5.5 months)</a:t>
            </a:r>
          </a:p>
          <a:p>
            <a:pPr lvl="0"/>
            <a:r>
              <a:rPr lang="en-GB" sz="1200" kern="1200" dirty="0">
                <a:solidFill>
                  <a:schemeClr val="tx1"/>
                </a:solidFill>
                <a:effectLst/>
                <a:latin typeface="Arial" panose="020B0604020202020204" pitchFamily="34" charset="0"/>
                <a:ea typeface="Helvetica Neue"/>
                <a:cs typeface="Arial" panose="020B0604020202020204" pitchFamily="34" charset="0"/>
                <a:sym typeface="Helvetica Neue"/>
              </a:rPr>
              <a:t>Leicestershire: reduced by 153 days (approx. 5 months)</a:t>
            </a:r>
          </a:p>
          <a:p>
            <a:pPr lvl="0"/>
            <a:r>
              <a:rPr lang="en-GB" sz="1200" kern="1200" dirty="0">
                <a:solidFill>
                  <a:schemeClr val="tx1"/>
                </a:solidFill>
                <a:effectLst/>
                <a:latin typeface="Arial" panose="020B0604020202020204" pitchFamily="34" charset="0"/>
                <a:ea typeface="Helvetica Neue"/>
                <a:cs typeface="Arial" panose="020B0604020202020204" pitchFamily="34" charset="0"/>
                <a:sym typeface="Helvetica Neue"/>
              </a:rPr>
              <a:t>Lincolnshire: reduced by 117 days (approx. 4 months)</a:t>
            </a:r>
          </a:p>
          <a:p>
            <a:endParaRPr lang="en-GB" sz="1200" dirty="0">
              <a:latin typeface="Arial" panose="020B0604020202020204" pitchFamily="34" charset="0"/>
              <a:cs typeface="Arial" panose="020B0604020202020204" pitchFamily="34" charset="0"/>
            </a:endParaRPr>
          </a:p>
          <a:p>
            <a:pPr lvl="0"/>
            <a:r>
              <a:rPr lang="en-GB" sz="1200" b="1" kern="1200" dirty="0">
                <a:solidFill>
                  <a:schemeClr val="tx1"/>
                </a:solidFill>
                <a:effectLst/>
                <a:latin typeface="Arial" panose="020B0604020202020204" pitchFamily="34" charset="0"/>
                <a:ea typeface="Helvetica Neue"/>
                <a:cs typeface="Arial" panose="020B0604020202020204" pitchFamily="34" charset="0"/>
                <a:sym typeface="Helvetica Neue"/>
              </a:rPr>
              <a:t>Cost reductions </a:t>
            </a:r>
          </a:p>
          <a:p>
            <a:pPr lvl="0"/>
            <a:r>
              <a:rPr lang="en-GB" sz="1200" kern="1200" dirty="0">
                <a:solidFill>
                  <a:schemeClr val="tx1"/>
                </a:solidFill>
                <a:effectLst/>
                <a:latin typeface="Arial" panose="020B0604020202020204" pitchFamily="34" charset="0"/>
                <a:ea typeface="Helvetica Neue"/>
                <a:cs typeface="Arial" panose="020B0604020202020204" pitchFamily="34" charset="0"/>
                <a:sym typeface="Helvetica Neue"/>
              </a:rPr>
              <a:t>One model saw net </a:t>
            </a:r>
            <a:r>
              <a:rPr lang="en-GB" sz="1200" b="0" kern="1200" dirty="0">
                <a:solidFill>
                  <a:schemeClr val="tx1"/>
                </a:solidFill>
                <a:effectLst/>
                <a:latin typeface="Arial" panose="020B0604020202020204" pitchFamily="34" charset="0"/>
                <a:ea typeface="Helvetica Neue"/>
                <a:cs typeface="Arial" panose="020B0604020202020204" pitchFamily="34" charset="0"/>
                <a:sym typeface="Helvetica Neue"/>
              </a:rPr>
              <a:t>cost reductions </a:t>
            </a:r>
            <a:r>
              <a:rPr lang="en-GB" sz="1200" kern="1200" dirty="0">
                <a:solidFill>
                  <a:schemeClr val="tx1"/>
                </a:solidFill>
                <a:effectLst/>
                <a:latin typeface="Arial" panose="020B0604020202020204" pitchFamily="34" charset="0"/>
                <a:ea typeface="Helvetica Neue"/>
                <a:cs typeface="Arial" panose="020B0604020202020204" pitchFamily="34" charset="0"/>
                <a:sym typeface="Helvetica Neue"/>
              </a:rPr>
              <a:t>of 32.6% and 39.2%; where the other model was 9.85% (mean estimates)</a:t>
            </a:r>
          </a:p>
          <a:p>
            <a:pPr lvl="0"/>
            <a:endParaRPr lang="en-GB" sz="1200" b="1" kern="1200" dirty="0">
              <a:solidFill>
                <a:schemeClr val="tx1"/>
              </a:solidFill>
              <a:effectLst/>
              <a:latin typeface="Arial" panose="020B0604020202020204" pitchFamily="34" charset="0"/>
              <a:ea typeface="Helvetica Neue"/>
              <a:cs typeface="Arial" panose="020B0604020202020204" pitchFamily="34" charset="0"/>
              <a:sym typeface="Helvetica Neue"/>
            </a:endParaRPr>
          </a:p>
          <a:p>
            <a:pPr lvl="0"/>
            <a:r>
              <a:rPr lang="en-GB" sz="1200" b="1" kern="1200" dirty="0">
                <a:solidFill>
                  <a:schemeClr val="tx1"/>
                </a:solidFill>
                <a:effectLst/>
                <a:latin typeface="Arial" panose="020B0604020202020204" pitchFamily="34" charset="0"/>
                <a:ea typeface="Helvetica Neue"/>
                <a:cs typeface="Arial" panose="020B0604020202020204" pitchFamily="34" charset="0"/>
                <a:sym typeface="Helvetica Neue"/>
              </a:rPr>
              <a:t>Released clinical workforce time </a:t>
            </a:r>
          </a:p>
          <a:p>
            <a:pPr lvl="0"/>
            <a:r>
              <a:rPr lang="en-GB" sz="1200" kern="1200" dirty="0">
                <a:solidFill>
                  <a:schemeClr val="tx1"/>
                </a:solidFill>
                <a:effectLst/>
                <a:latin typeface="Arial" panose="020B0604020202020204" pitchFamily="34" charset="0"/>
                <a:ea typeface="Helvetica Neue"/>
                <a:cs typeface="Arial" panose="020B0604020202020204" pitchFamily="34" charset="0"/>
                <a:sym typeface="Helvetica Neue"/>
              </a:rPr>
              <a:t>20%, 20% and 33%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Arial" panose="020B0604020202020204" pitchFamily="34" charset="0"/>
              <a:ea typeface="Helvetica Neue"/>
              <a:cs typeface="Arial" panose="020B0604020202020204" pitchFamily="34" charset="0"/>
              <a:sym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Arial" panose="020B0604020202020204" pitchFamily="34" charset="0"/>
                <a:ea typeface="Helvetica Neue"/>
                <a:cs typeface="Arial" panose="020B0604020202020204" pitchFamily="34" charset="0"/>
                <a:sym typeface="Helvetica Neue"/>
              </a:rPr>
              <a:t>ROI - </a:t>
            </a:r>
            <a:r>
              <a:rPr lang="en-GB" sz="1200" b="1" dirty="0">
                <a:solidFill>
                  <a:srgbClr val="00297A"/>
                </a:solidFill>
                <a:latin typeface="Arial" panose="020B0604020202020204" pitchFamily="34" charset="0"/>
                <a:cs typeface="Arial" panose="020B0604020202020204" pitchFamily="34" charset="0"/>
              </a:rPr>
              <a:t>£14,300 £84,460 £93,900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00297A"/>
              </a:solidFill>
              <a:latin typeface="Arial" panose="020B0604020202020204" pitchFamily="34" charset="0"/>
              <a:cs typeface="Arial" panose="020B0604020202020204" pitchFamily="34" charset="0"/>
            </a:endParaRPr>
          </a:p>
          <a:p>
            <a:r>
              <a:rPr lang="en-GB" sz="1200" dirty="0">
                <a:solidFill>
                  <a:sysClr val="windowText" lastClr="000000"/>
                </a:solidFill>
                <a:latin typeface="Arial" panose="020B0604020202020204" pitchFamily="34" charset="0"/>
                <a:cs typeface="Arial" panose="020B0604020202020204" pitchFamily="34" charset="0"/>
              </a:rPr>
              <a:t>Efficiency gains greatest in clinics where QbTest used early in the assessment process</a:t>
            </a:r>
          </a:p>
          <a:p>
            <a:endParaRPr lang="en-GB" sz="1200"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 All sites sustained the implementation of QbTests beyond EMAHSN funding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00297A"/>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297A"/>
                </a:solidFill>
                <a:latin typeface="Arial" panose="020B0604020202020204" pitchFamily="34" charset="0"/>
                <a:cs typeface="Arial" panose="020B0604020202020204" pitchFamily="34" charset="0"/>
              </a:rPr>
              <a:t>BIM</a:t>
            </a:r>
            <a:endParaRPr lang="en-GB" sz="1200" b="1" dirty="0">
              <a:solidFill>
                <a:srgbClr val="00297A"/>
              </a:solidFill>
            </a:endParaRPr>
          </a:p>
          <a:p>
            <a:pPr lvl="0"/>
            <a:endParaRPr lang="en-GB" sz="1200" kern="1200" dirty="0">
              <a:solidFill>
                <a:schemeClr val="tx1"/>
              </a:solidFill>
              <a:effectLst/>
              <a:latin typeface="Helvetica Neue"/>
              <a:ea typeface="Helvetica Neue"/>
              <a:cs typeface="Helvetica Neue"/>
              <a:sym typeface="Helvetica Neue"/>
            </a:endParaRPr>
          </a:p>
          <a:p>
            <a:endParaRPr lang="en-GB" sz="1200" dirty="0"/>
          </a:p>
          <a:p>
            <a:endParaRPr lang="en-GB" sz="1200" dirty="0"/>
          </a:p>
          <a:p>
            <a:endParaRPr lang="en-GB" dirty="0"/>
          </a:p>
        </p:txBody>
      </p:sp>
      <p:sp>
        <p:nvSpPr>
          <p:cNvPr id="4" name="Slide Number Placeholder 3"/>
          <p:cNvSpPr>
            <a:spLocks noGrp="1"/>
          </p:cNvSpPr>
          <p:nvPr>
            <p:ph type="sldNum" sz="quarter" idx="5"/>
          </p:nvPr>
        </p:nvSpPr>
        <p:spPr/>
        <p:txBody>
          <a:bodyPr/>
          <a:lstStyle/>
          <a:p>
            <a:fld id="{6F6670D4-EBEB-4CFE-B782-D611471DAE7F}" type="slidenum">
              <a:rPr lang="en-US" altLang="en-US" smtClean="0"/>
              <a:pPr/>
              <a:t>12</a:t>
            </a:fld>
            <a:endParaRPr lang="en-US" altLang="en-US"/>
          </a:p>
        </p:txBody>
      </p:sp>
    </p:spTree>
    <p:extLst>
      <p:ext uri="{BB962C8B-B14F-4D97-AF65-F5344CB8AC3E}">
        <p14:creationId xmlns:p14="http://schemas.microsoft.com/office/powerpoint/2010/main" val="1088870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NHS </a:t>
            </a:r>
            <a:r>
              <a:rPr lang="en-US" dirty="0" err="1"/>
              <a:t>LTP</a:t>
            </a:r>
            <a:endParaRPr lang="en-US" dirty="0"/>
          </a:p>
          <a:p>
            <a:pPr marL="228600" indent="-228600">
              <a:buAutoNum type="arabicPeriod"/>
            </a:pPr>
            <a:r>
              <a:rPr lang="en-US" dirty="0" err="1"/>
              <a:t>NHSE</a:t>
            </a:r>
            <a:endParaRPr lang="en-GB" dirty="0"/>
          </a:p>
        </p:txBody>
      </p:sp>
      <p:sp>
        <p:nvSpPr>
          <p:cNvPr id="4" name="Slide Number Placeholder 3"/>
          <p:cNvSpPr>
            <a:spLocks noGrp="1"/>
          </p:cNvSpPr>
          <p:nvPr>
            <p:ph type="sldNum" sz="quarter" idx="5"/>
          </p:nvPr>
        </p:nvSpPr>
        <p:spPr/>
        <p:txBody>
          <a:bodyPr/>
          <a:lstStyle/>
          <a:p>
            <a:fld id="{6F6670D4-EBEB-4CFE-B782-D611471DAE7F}" type="slidenum">
              <a:rPr lang="en-US" altLang="en-US" smtClean="0"/>
              <a:pPr/>
              <a:t>14</a:t>
            </a:fld>
            <a:endParaRPr lang="en-US" altLang="en-US"/>
          </a:p>
        </p:txBody>
      </p:sp>
    </p:spTree>
    <p:extLst>
      <p:ext uri="{BB962C8B-B14F-4D97-AF65-F5344CB8AC3E}">
        <p14:creationId xmlns:p14="http://schemas.microsoft.com/office/powerpoint/2010/main" val="3474365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F6670D4-EBEB-4CFE-B782-D611471DAE7F}" type="slidenum">
              <a:rPr lang="en-US" altLang="en-US" smtClean="0"/>
              <a:pPr/>
              <a:t>20</a:t>
            </a:fld>
            <a:endParaRPr lang="en-US" altLang="en-US"/>
          </a:p>
        </p:txBody>
      </p:sp>
    </p:spTree>
    <p:extLst>
      <p:ext uri="{BB962C8B-B14F-4D97-AF65-F5344CB8AC3E}">
        <p14:creationId xmlns:p14="http://schemas.microsoft.com/office/powerpoint/2010/main" val="15364001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11.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8.svg"/><Relationship Id="rId11" Type="http://schemas.openxmlformats.org/officeDocument/2006/relationships/image" Target="../media/image9.png"/><Relationship Id="rId5" Type="http://schemas.openxmlformats.org/officeDocument/2006/relationships/image" Target="../media/image17.png"/><Relationship Id="rId10" Type="http://schemas.openxmlformats.org/officeDocument/2006/relationships/image" Target="../media/image8.png"/><Relationship Id="rId4" Type="http://schemas.openxmlformats.org/officeDocument/2006/relationships/image" Target="../media/image16.svg"/><Relationship Id="rId9"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2.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1]">
    <p:bg>
      <p:bgPr>
        <a:solidFill>
          <a:schemeClr val="tx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11188" y="1475509"/>
            <a:ext cx="3600450" cy="2192482"/>
          </a:xfrm>
          <a:prstGeom prst="rect">
            <a:avLst/>
          </a:prstGeom>
          <a:noFill/>
        </p:spPr>
        <p:txBody>
          <a:bodyPr vert="horz" wrap="square" lIns="0" tIns="0" rIns="0" bIns="0" anchor="ctr">
            <a:normAutofit/>
          </a:bodyPr>
          <a:lstStyle>
            <a:lvl1pPr marL="0" indent="0">
              <a:lnSpc>
                <a:spcPct val="100000"/>
              </a:lnSpc>
              <a:buNone/>
              <a:defRPr sz="2200" b="1" i="0" baseline="0">
                <a:solidFill>
                  <a:schemeClr val="bg1"/>
                </a:solidFill>
                <a:latin typeface="+mj-lt"/>
                <a:ea typeface="Source Sans Pro" panose="020B0503030403020204" pitchFamily="34" charset="0"/>
                <a:cs typeface="Source Sans Pro" panose="020B0503030403020204" pitchFamily="34" charset="0"/>
              </a:defRPr>
            </a:lvl1pPr>
            <a:lvl2pPr marL="457200" indent="0">
              <a:buNone/>
              <a:defRPr sz="2400" b="0" i="0">
                <a:solidFill>
                  <a:schemeClr val="bg1"/>
                </a:solidFill>
                <a:latin typeface="Source Sans Pro"/>
                <a:cs typeface="Source Sans Pro"/>
              </a:defRPr>
            </a:lvl2pPr>
            <a:lvl3pPr marL="914400" indent="0">
              <a:buNone/>
              <a:defRPr sz="2400" b="0" i="0">
                <a:solidFill>
                  <a:schemeClr val="bg1"/>
                </a:solidFill>
                <a:latin typeface="Source Sans Pro"/>
                <a:cs typeface="Source Sans Pro"/>
              </a:defRPr>
            </a:lvl3pPr>
            <a:lvl4pPr marL="1371600" indent="0">
              <a:buNone/>
              <a:defRPr sz="2400" b="0" i="0">
                <a:solidFill>
                  <a:schemeClr val="bg1"/>
                </a:solidFill>
                <a:latin typeface="Source Sans Pro"/>
                <a:cs typeface="Source Sans Pro"/>
              </a:defRPr>
            </a:lvl4pPr>
            <a:lvl5pPr marL="1828800" indent="0">
              <a:buNone/>
              <a:defRPr sz="2400" b="0" i="0">
                <a:solidFill>
                  <a:schemeClr val="bg1"/>
                </a:solidFill>
                <a:latin typeface="Source Sans Pro"/>
                <a:cs typeface="Source Sans Pro"/>
              </a:defRPr>
            </a:lvl5pPr>
          </a:lstStyle>
          <a:p>
            <a:pPr lvl="0"/>
            <a:r>
              <a:rPr lang="en-US" dirty="0"/>
              <a:t>Presentation Title</a:t>
            </a:r>
          </a:p>
        </p:txBody>
      </p:sp>
      <p:pic>
        <p:nvPicPr>
          <p:cNvPr id="10" name="Picture 9">
            <a:extLst>
              <a:ext uri="{FF2B5EF4-FFF2-40B4-BE49-F238E27FC236}">
                <a16:creationId xmlns:a16="http://schemas.microsoft.com/office/drawing/2014/main" id="{61BD4828-FB53-E348-AA7B-3E26533E3CC1}"/>
              </a:ext>
            </a:extLst>
          </p:cNvPr>
          <p:cNvPicPr>
            <a:picLocks noChangeAspect="1"/>
          </p:cNvPicPr>
          <p:nvPr userDrawn="1"/>
        </p:nvPicPr>
        <p:blipFill>
          <a:blip r:embed="rId2"/>
          <a:stretch>
            <a:fillRect/>
          </a:stretch>
        </p:blipFill>
        <p:spPr>
          <a:xfrm>
            <a:off x="3546305" y="4450864"/>
            <a:ext cx="517551" cy="210255"/>
          </a:xfrm>
          <a:prstGeom prst="rect">
            <a:avLst/>
          </a:prstGeom>
        </p:spPr>
      </p:pic>
      <p:pic>
        <p:nvPicPr>
          <p:cNvPr id="11" name="Picture 10">
            <a:extLst>
              <a:ext uri="{FF2B5EF4-FFF2-40B4-BE49-F238E27FC236}">
                <a16:creationId xmlns:a16="http://schemas.microsoft.com/office/drawing/2014/main" id="{8D012278-638B-3D45-9FDC-8FC5E46A1C79}"/>
              </a:ext>
            </a:extLst>
          </p:cNvPr>
          <p:cNvPicPr>
            <a:picLocks noChangeAspect="1"/>
          </p:cNvPicPr>
          <p:nvPr userDrawn="1"/>
        </p:nvPicPr>
        <p:blipFill>
          <a:blip r:embed="rId3"/>
          <a:stretch>
            <a:fillRect/>
          </a:stretch>
        </p:blipFill>
        <p:spPr>
          <a:xfrm>
            <a:off x="2364180" y="4365655"/>
            <a:ext cx="568830" cy="330715"/>
          </a:xfrm>
          <a:prstGeom prst="rect">
            <a:avLst/>
          </a:prstGeom>
        </p:spPr>
      </p:pic>
      <p:pic>
        <p:nvPicPr>
          <p:cNvPr id="12" name="Picture 11">
            <a:extLst>
              <a:ext uri="{FF2B5EF4-FFF2-40B4-BE49-F238E27FC236}">
                <a16:creationId xmlns:a16="http://schemas.microsoft.com/office/drawing/2014/main" id="{C031B34B-588A-3048-8089-74F2864E6ABC}"/>
              </a:ext>
            </a:extLst>
          </p:cNvPr>
          <p:cNvPicPr>
            <a:picLocks noChangeAspect="1"/>
          </p:cNvPicPr>
          <p:nvPr userDrawn="1"/>
        </p:nvPicPr>
        <p:blipFill>
          <a:blip r:embed="rId4"/>
          <a:stretch>
            <a:fillRect/>
          </a:stretch>
        </p:blipFill>
        <p:spPr>
          <a:xfrm>
            <a:off x="611188" y="4461262"/>
            <a:ext cx="1171430" cy="180916"/>
          </a:xfrm>
          <a:prstGeom prst="rect">
            <a:avLst/>
          </a:prstGeom>
        </p:spPr>
      </p:pic>
      <p:pic>
        <p:nvPicPr>
          <p:cNvPr id="6" name="Picture 5">
            <a:extLst>
              <a:ext uri="{FF2B5EF4-FFF2-40B4-BE49-F238E27FC236}">
                <a16:creationId xmlns:a16="http://schemas.microsoft.com/office/drawing/2014/main" id="{2A09D521-DD2D-084A-B390-5124FACBCA6E}"/>
              </a:ext>
            </a:extLst>
          </p:cNvPr>
          <p:cNvPicPr>
            <a:picLocks noChangeAspect="1"/>
          </p:cNvPicPr>
          <p:nvPr userDrawn="1"/>
        </p:nvPicPr>
        <p:blipFill>
          <a:blip r:embed="rId5"/>
          <a:stretch>
            <a:fillRect/>
          </a:stretch>
        </p:blipFill>
        <p:spPr>
          <a:xfrm>
            <a:off x="3660802" y="0"/>
            <a:ext cx="5481325" cy="5143500"/>
          </a:xfrm>
          <a:prstGeom prst="rect">
            <a:avLst/>
          </a:prstGeom>
        </p:spPr>
      </p:pic>
      <p:pic>
        <p:nvPicPr>
          <p:cNvPr id="8" name="Graphic 7">
            <a:extLst>
              <a:ext uri="{FF2B5EF4-FFF2-40B4-BE49-F238E27FC236}">
                <a16:creationId xmlns:a16="http://schemas.microsoft.com/office/drawing/2014/main" id="{4E584FE4-69E9-5A4B-84D1-6BBCFAC8D89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11187" y="584540"/>
            <a:ext cx="1905250" cy="341507"/>
          </a:xfrm>
          <a:prstGeom prst="rect">
            <a:avLst/>
          </a:prstGeom>
        </p:spPr>
      </p:pic>
    </p:spTree>
    <p:extLst>
      <p:ext uri="{BB962C8B-B14F-4D97-AF65-F5344CB8AC3E}">
        <p14:creationId xmlns:p14="http://schemas.microsoft.com/office/powerpoint/2010/main" val="1455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edia Slide with Background">
    <p:bg>
      <p:bgPr>
        <a:solidFill>
          <a:schemeClr val="bg1"/>
        </a:solidFill>
        <a:effectLst/>
      </p:bgPr>
    </p:bg>
    <p:spTree>
      <p:nvGrpSpPr>
        <p:cNvPr id="1" name=""/>
        <p:cNvGrpSpPr/>
        <p:nvPr/>
      </p:nvGrpSpPr>
      <p:grpSpPr>
        <a:xfrm>
          <a:off x="0" y="0"/>
          <a:ext cx="0" cy="0"/>
          <a:chOff x="0" y="0"/>
          <a:chExt cx="0" cy="0"/>
        </a:xfrm>
      </p:grpSpPr>
      <p:pic>
        <p:nvPicPr>
          <p:cNvPr id="6" name="Picture 1" descr="Ontix White.eps">
            <a:extLst>
              <a:ext uri="{FF2B5EF4-FFF2-40B4-BE49-F238E27FC236}">
                <a16:creationId xmlns:a16="http://schemas.microsoft.com/office/drawing/2014/main" id="{3724EB49-AA9A-4F9C-ACF8-F117A451ECF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3875" y="4881563"/>
            <a:ext cx="5556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A4B9D465-363E-4EF3-AD71-EDA02E6D4649}"/>
              </a:ext>
            </a:extLst>
          </p:cNvPr>
          <p:cNvSpPr>
            <a:spLocks noGrp="1"/>
          </p:cNvSpPr>
          <p:nvPr>
            <p:ph type="title" hasCustomPrompt="1"/>
          </p:nvPr>
        </p:nvSpPr>
        <p:spPr>
          <a:xfrm>
            <a:off x="611188" y="663575"/>
            <a:ext cx="7921625" cy="307777"/>
          </a:xfrm>
          <a:prstGeom prst="rect">
            <a:avLst/>
          </a:prstGeom>
        </p:spPr>
        <p:txBody>
          <a:bodyPr vert="horz" lIns="0" tIns="0" rIns="0" bIns="0" anchor="t" anchorCtr="0">
            <a:spAutoFit/>
          </a:bodyPr>
          <a:lstStyle>
            <a:lvl1pPr algn="l">
              <a:defRPr sz="2000" b="1" i="0" strike="noStrike" spc="-50" baseline="0">
                <a:solidFill>
                  <a:srgbClr val="003F61"/>
                </a:solidFill>
                <a:latin typeface="+mj-lt"/>
                <a:cs typeface="Source Sans Pro"/>
              </a:defRPr>
            </a:lvl1pPr>
          </a:lstStyle>
          <a:p>
            <a:r>
              <a:rPr lang="en-US" dirty="0"/>
              <a:t>Placeholder Title</a:t>
            </a:r>
          </a:p>
        </p:txBody>
      </p:sp>
      <p:sp>
        <p:nvSpPr>
          <p:cNvPr id="3" name="Content Placeholder 2">
            <a:extLst>
              <a:ext uri="{FF2B5EF4-FFF2-40B4-BE49-F238E27FC236}">
                <a16:creationId xmlns:a16="http://schemas.microsoft.com/office/drawing/2014/main" id="{1B3C7287-7839-D840-853A-8549B1B8B932}"/>
              </a:ext>
            </a:extLst>
          </p:cNvPr>
          <p:cNvSpPr>
            <a:spLocks noGrp="1"/>
          </p:cNvSpPr>
          <p:nvPr>
            <p:ph sz="quarter" idx="10" hasCustomPrompt="1"/>
          </p:nvPr>
        </p:nvSpPr>
        <p:spPr>
          <a:xfrm>
            <a:off x="611188" y="1347788"/>
            <a:ext cx="7921625" cy="3384550"/>
          </a:xfrm>
          <a:prstGeom prst="rect">
            <a:avLst/>
          </a:prstGeom>
        </p:spPr>
        <p:txBody>
          <a:bodyPr anchor="ctr"/>
          <a:lstStyle>
            <a:lvl1pPr marL="0" indent="0" algn="ctr">
              <a:buNone/>
              <a:defRPr sz="1200">
                <a:solidFill>
                  <a:schemeClr val="bg1">
                    <a:lumMod val="75000"/>
                  </a:schemeClr>
                </a:solidFill>
              </a:defRPr>
            </a:lvl1pPr>
          </a:lstStyle>
          <a:p>
            <a:pPr lvl="0"/>
            <a:r>
              <a:rPr lang="en-GB" dirty="0"/>
              <a:t>Click icon to insert media</a:t>
            </a:r>
            <a:endParaRPr lang="en-US" dirty="0"/>
          </a:p>
        </p:txBody>
      </p:sp>
    </p:spTree>
    <p:extLst>
      <p:ext uri="{BB962C8B-B14F-4D97-AF65-F5344CB8AC3E}">
        <p14:creationId xmlns:p14="http://schemas.microsoft.com/office/powerpoint/2010/main" val="2805690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edia Slide [No Title]">
    <p:spTree>
      <p:nvGrpSpPr>
        <p:cNvPr id="1" name=""/>
        <p:cNvGrpSpPr/>
        <p:nvPr/>
      </p:nvGrpSpPr>
      <p:grpSpPr>
        <a:xfrm>
          <a:off x="0" y="0"/>
          <a:ext cx="0" cy="0"/>
          <a:chOff x="0" y="0"/>
          <a:chExt cx="0" cy="0"/>
        </a:xfrm>
      </p:grpSpPr>
      <p:pic>
        <p:nvPicPr>
          <p:cNvPr id="6" name="Picture 1" descr="Ontix White.eps">
            <a:extLst>
              <a:ext uri="{FF2B5EF4-FFF2-40B4-BE49-F238E27FC236}">
                <a16:creationId xmlns:a16="http://schemas.microsoft.com/office/drawing/2014/main" id="{3724EB49-AA9A-4F9C-ACF8-F117A451ECF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3875" y="4881563"/>
            <a:ext cx="5556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1B3C7287-7839-D840-853A-8549B1B8B932}"/>
              </a:ext>
            </a:extLst>
          </p:cNvPr>
          <p:cNvSpPr>
            <a:spLocks noGrp="1"/>
          </p:cNvSpPr>
          <p:nvPr>
            <p:ph sz="quarter" idx="10" hasCustomPrompt="1"/>
          </p:nvPr>
        </p:nvSpPr>
        <p:spPr>
          <a:xfrm>
            <a:off x="611188" y="663574"/>
            <a:ext cx="7921625" cy="4068763"/>
          </a:xfrm>
          <a:prstGeom prst="rect">
            <a:avLst/>
          </a:prstGeom>
        </p:spPr>
        <p:txBody>
          <a:bodyPr anchor="ctr"/>
          <a:lstStyle>
            <a:lvl1pPr marL="0" indent="0" algn="ctr">
              <a:buNone/>
              <a:defRPr sz="1200">
                <a:solidFill>
                  <a:schemeClr val="bg1">
                    <a:lumMod val="75000"/>
                  </a:schemeClr>
                </a:solidFill>
              </a:defRPr>
            </a:lvl1pPr>
          </a:lstStyle>
          <a:p>
            <a:pPr lvl="0"/>
            <a:r>
              <a:rPr lang="en-GB" dirty="0"/>
              <a:t>Click icon to insert media</a:t>
            </a:r>
            <a:endParaRPr lang="en-US" dirty="0"/>
          </a:p>
        </p:txBody>
      </p:sp>
    </p:spTree>
    <p:extLst>
      <p:ext uri="{BB962C8B-B14F-4D97-AF65-F5344CB8AC3E}">
        <p14:creationId xmlns:p14="http://schemas.microsoft.com/office/powerpoint/2010/main" val="36095788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List">
    <p:bg>
      <p:bgPr>
        <a:solidFill>
          <a:schemeClr val="bg1"/>
        </a:solidFill>
        <a:effectLst/>
      </p:bgPr>
    </p:bg>
    <p:spTree>
      <p:nvGrpSpPr>
        <p:cNvPr id="1" name=""/>
        <p:cNvGrpSpPr/>
        <p:nvPr/>
      </p:nvGrpSpPr>
      <p:grpSpPr>
        <a:xfrm>
          <a:off x="0" y="0"/>
          <a:ext cx="0" cy="0"/>
          <a:chOff x="0" y="0"/>
          <a:chExt cx="0" cy="0"/>
        </a:xfrm>
      </p:grpSpPr>
      <p:pic>
        <p:nvPicPr>
          <p:cNvPr id="6" name="Picture 1" descr="Ontix White.eps">
            <a:extLst>
              <a:ext uri="{FF2B5EF4-FFF2-40B4-BE49-F238E27FC236}">
                <a16:creationId xmlns:a16="http://schemas.microsoft.com/office/drawing/2014/main" id="{3724EB49-AA9A-4F9C-ACF8-F117A451ECF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3875" y="4881563"/>
            <a:ext cx="5556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2">
            <a:extLst>
              <a:ext uri="{FF2B5EF4-FFF2-40B4-BE49-F238E27FC236}">
                <a16:creationId xmlns:a16="http://schemas.microsoft.com/office/drawing/2014/main" id="{405EAEA8-1064-4AEC-9BCF-7B44CFBD7255}"/>
              </a:ext>
            </a:extLst>
          </p:cNvPr>
          <p:cNvSpPr>
            <a:spLocks noGrp="1"/>
          </p:cNvSpPr>
          <p:nvPr>
            <p:ph type="body" sz="quarter" idx="10" hasCustomPrompt="1"/>
          </p:nvPr>
        </p:nvSpPr>
        <p:spPr>
          <a:xfrm>
            <a:off x="611188" y="1376802"/>
            <a:ext cx="7921625" cy="3355536"/>
          </a:xfrm>
          <a:prstGeom prst="rect">
            <a:avLst/>
          </a:prstGeom>
        </p:spPr>
        <p:txBody>
          <a:bodyPr vert="horz" lIns="0" tIns="0" rIns="0" bIns="0" numCol="1" spcCol="270000">
            <a:noAutofit/>
          </a:bodyPr>
          <a:lstStyle>
            <a:lvl1pPr marL="171450" indent="-171450">
              <a:lnSpc>
                <a:spcPct val="125000"/>
              </a:lnSpc>
              <a:spcBef>
                <a:spcPts val="0"/>
              </a:spcBef>
              <a:spcAft>
                <a:spcPts val="800"/>
              </a:spcAft>
              <a:buClr>
                <a:srgbClr val="005EB8"/>
              </a:buClr>
              <a:buFont typeface="Arial" panose="020B0604020202020204" pitchFamily="34" charset="0"/>
              <a:buChar char="•"/>
              <a:defRPr sz="1200" b="0" i="0" spc="0" baseline="0">
                <a:solidFill>
                  <a:srgbClr val="4D4E4F"/>
                </a:solidFill>
                <a:latin typeface="+mn-lt"/>
                <a:ea typeface="Source Sans Pro" panose="020B0503030403020204" pitchFamily="34" charset="0"/>
                <a:cs typeface="Source Sans Pro" panose="020B0503030403020204" pitchFamily="34" charset="0"/>
              </a:defRPr>
            </a:lvl1pPr>
            <a:lvl2pPr marL="734400" marR="0" indent="-171450" algn="l" defTabSz="457200" rtl="0" eaLnBrk="1" fontAlgn="auto" latinLnBrk="0" hangingPunct="1">
              <a:lnSpc>
                <a:spcPct val="125000"/>
              </a:lnSpc>
              <a:spcBef>
                <a:spcPts val="0"/>
              </a:spcBef>
              <a:spcAft>
                <a:spcPts val="800"/>
              </a:spcAft>
              <a:buClr>
                <a:srgbClr val="005EB8"/>
              </a:buClr>
              <a:buSzTx/>
              <a:buFont typeface="Arial" panose="020B0604020202020204" pitchFamily="34" charset="0"/>
              <a:buChar char="•"/>
              <a:tabLst/>
              <a:defRPr sz="1200" b="0" i="0">
                <a:solidFill>
                  <a:srgbClr val="4D4E4F"/>
                </a:solidFill>
                <a:latin typeface="+mj-lt"/>
                <a:ea typeface="Source Sans Pro" panose="020B0503030403020204" pitchFamily="34" charset="0"/>
                <a:cs typeface="Source Sans Pro" panose="020B0503030403020204" pitchFamily="34" charset="0"/>
              </a:defRPr>
            </a:lvl2pPr>
            <a:lvl3pPr marL="1200150" marR="0" indent="-180000" algn="l" defTabSz="457200" rtl="0" eaLnBrk="1" fontAlgn="auto" latinLnBrk="0" hangingPunct="1">
              <a:lnSpc>
                <a:spcPct val="125000"/>
              </a:lnSpc>
              <a:spcBef>
                <a:spcPts val="0"/>
              </a:spcBef>
              <a:spcAft>
                <a:spcPts val="800"/>
              </a:spcAft>
              <a:buClr>
                <a:srgbClr val="005EB8"/>
              </a:buClr>
              <a:buSzTx/>
              <a:buFont typeface="Arial" panose="020B0604020202020204" pitchFamily="34" charset="0"/>
              <a:buChar char="•"/>
              <a:tabLst/>
              <a:defRPr sz="1200" b="0" i="0">
                <a:solidFill>
                  <a:srgbClr val="4D4E4F"/>
                </a:solidFill>
                <a:latin typeface="+mj-lt"/>
                <a:ea typeface="Source Sans Pro" panose="020B0503030403020204" pitchFamily="34" charset="0"/>
                <a:cs typeface="Source Sans Pro" panose="020B0503030403020204" pitchFamily="34" charset="0"/>
              </a:defRPr>
            </a:lvl3pPr>
            <a:lvl4pPr marL="1477350" marR="0" indent="0" algn="l" defTabSz="457200" rtl="0" eaLnBrk="1" fontAlgn="auto" latinLnBrk="0" hangingPunct="1">
              <a:lnSpc>
                <a:spcPct val="125000"/>
              </a:lnSpc>
              <a:spcBef>
                <a:spcPts val="0"/>
              </a:spcBef>
              <a:spcAft>
                <a:spcPts val="800"/>
              </a:spcAft>
              <a:buClr>
                <a:srgbClr val="005EB8"/>
              </a:buClr>
              <a:buSzTx/>
              <a:buFont typeface="Arial" panose="020B0604020202020204" pitchFamily="34" charset="0"/>
              <a:buNone/>
              <a:tabLst/>
              <a:defRPr sz="1200" b="0" i="0">
                <a:solidFill>
                  <a:srgbClr val="4D4E4F"/>
                </a:solidFill>
                <a:latin typeface="+mj-lt"/>
                <a:ea typeface="Source Sans Pro" panose="020B0503030403020204" pitchFamily="34" charset="0"/>
                <a:cs typeface="Source Sans Pro" panose="020B0503030403020204" pitchFamily="34" charset="0"/>
              </a:defRPr>
            </a:lvl4pPr>
            <a:lvl5pPr marL="2114550" indent="-180000">
              <a:lnSpc>
                <a:spcPct val="125000"/>
              </a:lnSpc>
              <a:spcBef>
                <a:spcPts val="0"/>
              </a:spcBef>
              <a:spcAft>
                <a:spcPts val="800"/>
              </a:spcAft>
              <a:buClr>
                <a:srgbClr val="005EB8"/>
              </a:buClr>
              <a:buFont typeface="Arial" panose="020B0604020202020204" pitchFamily="34" charset="0"/>
              <a:buChar char="•"/>
              <a:defRPr sz="1200" i="0">
                <a:solidFill>
                  <a:srgbClr val="4D4E4F"/>
                </a:solidFill>
                <a:latin typeface="+mj-lt"/>
                <a:ea typeface="Source Sans Pro" panose="020B0503030403020204" pitchFamily="34" charset="0"/>
                <a:cs typeface="Arial"/>
              </a:defRPr>
            </a:lvl5pPr>
            <a:lvl6pPr>
              <a:lnSpc>
                <a:spcPct val="125000"/>
              </a:lnSpc>
              <a:spcAft>
                <a:spcPts val="800"/>
              </a:spcAft>
              <a:buClr>
                <a:srgbClr val="005EB8"/>
              </a:buClr>
              <a:defRPr sz="1200">
                <a:solidFill>
                  <a:srgbClr val="4D4E4F"/>
                </a:solidFill>
              </a:defRPr>
            </a:lvl6pPr>
            <a:lvl7pPr>
              <a:lnSpc>
                <a:spcPct val="125000"/>
              </a:lnSpc>
              <a:spcAft>
                <a:spcPts val="800"/>
              </a:spcAft>
              <a:buClr>
                <a:srgbClr val="005EB8"/>
              </a:buClr>
              <a:defRPr sz="1200">
                <a:solidFill>
                  <a:srgbClr val="4D4E4F"/>
                </a:solidFill>
              </a:defRPr>
            </a:lvl7pPr>
            <a:lvl8pPr>
              <a:lnSpc>
                <a:spcPct val="125000"/>
              </a:lnSpc>
              <a:spcAft>
                <a:spcPts val="800"/>
              </a:spcAft>
              <a:buClr>
                <a:srgbClr val="005EB8"/>
              </a:buClr>
              <a:defRPr sz="1200">
                <a:solidFill>
                  <a:srgbClr val="4D4E4F"/>
                </a:solidFill>
              </a:defRPr>
            </a:lvl8pPr>
            <a:lvl9pPr marL="3657600" indent="0">
              <a:buNone/>
              <a:defRPr/>
            </a:lvl9pPr>
          </a:lstStyle>
          <a:p>
            <a:pPr lvl="0"/>
            <a:r>
              <a:rPr lang="en-US" dirty="0"/>
              <a:t>Lorem ipsum dolor sit amet, consectetuer adipiscing elit. Maecenas porttitor congue massa. </a:t>
            </a:r>
            <a:r>
              <a:rPr lang="en-US" dirty="0" err="1"/>
              <a:t>Fusce</a:t>
            </a:r>
            <a:r>
              <a:rPr lang="en-US" dirty="0"/>
              <a:t> </a:t>
            </a:r>
            <a:r>
              <a:rPr lang="en-US" dirty="0" err="1"/>
              <a:t>posuere</a:t>
            </a:r>
            <a:r>
              <a:rPr lang="en-US" dirty="0"/>
              <a:t>, magna sed pulvinar ultricies, purus lectus malesuada libero, sit amet commodo magna eros </a:t>
            </a:r>
            <a:r>
              <a:rPr lang="en-US" dirty="0" err="1"/>
              <a:t>quis</a:t>
            </a:r>
            <a:r>
              <a:rPr lang="en-US" dirty="0"/>
              <a:t> </a:t>
            </a:r>
            <a:r>
              <a:rPr lang="en-US" dirty="0" err="1"/>
              <a:t>urna</a:t>
            </a:r>
            <a:r>
              <a:rPr lang="en-US" dirty="0"/>
              <a:t>.</a:t>
            </a:r>
          </a:p>
        </p:txBody>
      </p:sp>
      <p:sp>
        <p:nvSpPr>
          <p:cNvPr id="8" name="Title 1">
            <a:extLst>
              <a:ext uri="{FF2B5EF4-FFF2-40B4-BE49-F238E27FC236}">
                <a16:creationId xmlns:a16="http://schemas.microsoft.com/office/drawing/2014/main" id="{38775620-B01D-4681-801C-F89A8FD0C0EE}"/>
              </a:ext>
            </a:extLst>
          </p:cNvPr>
          <p:cNvSpPr>
            <a:spLocks noGrp="1"/>
          </p:cNvSpPr>
          <p:nvPr>
            <p:ph type="title" hasCustomPrompt="1"/>
          </p:nvPr>
        </p:nvSpPr>
        <p:spPr>
          <a:xfrm>
            <a:off x="611188" y="663575"/>
            <a:ext cx="7921625" cy="307777"/>
          </a:xfrm>
          <a:prstGeom prst="rect">
            <a:avLst/>
          </a:prstGeom>
        </p:spPr>
        <p:txBody>
          <a:bodyPr vert="horz" lIns="0" tIns="0" rIns="0" bIns="0" anchor="t" anchorCtr="0">
            <a:spAutoFit/>
          </a:bodyPr>
          <a:lstStyle>
            <a:lvl1pPr algn="l">
              <a:defRPr sz="2000" b="1" i="0" strike="noStrike" spc="-50" baseline="0">
                <a:solidFill>
                  <a:srgbClr val="003F61"/>
                </a:solidFill>
                <a:latin typeface="+mj-lt"/>
                <a:cs typeface="Source Sans Pro"/>
              </a:defRPr>
            </a:lvl1pPr>
          </a:lstStyle>
          <a:p>
            <a:r>
              <a:rPr lang="en-US" dirty="0"/>
              <a:t>Placeholder Title</a:t>
            </a:r>
          </a:p>
        </p:txBody>
      </p:sp>
      <p:sp>
        <p:nvSpPr>
          <p:cNvPr id="2" name="TextBox 1">
            <a:extLst>
              <a:ext uri="{FF2B5EF4-FFF2-40B4-BE49-F238E27FC236}">
                <a16:creationId xmlns:a16="http://schemas.microsoft.com/office/drawing/2014/main" id="{9B4AB0C3-EDE0-8D4A-B43D-3BDDF4BF52AE}"/>
              </a:ext>
            </a:extLst>
          </p:cNvPr>
          <p:cNvSpPr txBox="1"/>
          <p:nvPr userDrawn="1"/>
        </p:nvSpPr>
        <p:spPr>
          <a:xfrm>
            <a:off x="9097818" y="-60036"/>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307519912"/>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5591D2DB-0376-4402-8D40-C4620B9FE517}"/>
              </a:ext>
            </a:extLst>
          </p:cNvPr>
          <p:cNvSpPr>
            <a:spLocks noGrp="1"/>
          </p:cNvSpPr>
          <p:nvPr>
            <p:ph type="body" sz="quarter" idx="10" hasCustomPrompt="1"/>
          </p:nvPr>
        </p:nvSpPr>
        <p:spPr>
          <a:xfrm>
            <a:off x="611188" y="1347788"/>
            <a:ext cx="7921625" cy="3384550"/>
          </a:xfrm>
          <a:prstGeom prst="rect">
            <a:avLst/>
          </a:prstGeom>
        </p:spPr>
        <p:txBody>
          <a:bodyPr vert="horz" lIns="0" tIns="0" rIns="0" bIns="0" numCol="2" spcCol="270000">
            <a:noAutofit/>
          </a:bodyPr>
          <a:lstStyle>
            <a:lvl1pPr marL="0" indent="0">
              <a:lnSpc>
                <a:spcPct val="125000"/>
              </a:lnSpc>
              <a:spcBef>
                <a:spcPts val="0"/>
              </a:spcBef>
              <a:spcAft>
                <a:spcPts val="800"/>
              </a:spcAft>
              <a:buClr>
                <a:srgbClr val="005EB8"/>
              </a:buClr>
              <a:buFont typeface="Arial" panose="020B0604020202020204" pitchFamily="34" charset="0"/>
              <a:buNone/>
              <a:defRPr sz="1000" b="0" i="0" spc="0" baseline="0">
                <a:solidFill>
                  <a:srgbClr val="4D4E4F"/>
                </a:solidFill>
                <a:latin typeface="+mn-lt"/>
                <a:ea typeface="Source Sans Pro" panose="020B0503030403020204" pitchFamily="34" charset="0"/>
                <a:cs typeface="Source Sans Pro" panose="020B0503030403020204" pitchFamily="34" charset="0"/>
              </a:defRPr>
            </a:lvl1pPr>
            <a:lvl2pPr marL="742950" marR="0" indent="-180000" algn="l" defTabSz="457200" rtl="0" eaLnBrk="1" fontAlgn="auto" latinLnBrk="0" hangingPunct="1">
              <a:lnSpc>
                <a:spcPct val="125000"/>
              </a:lnSpc>
              <a:spcBef>
                <a:spcPts val="0"/>
              </a:spcBef>
              <a:spcAft>
                <a:spcPts val="800"/>
              </a:spcAft>
              <a:buClr>
                <a:srgbClr val="005EB8"/>
              </a:buClr>
              <a:buSzTx/>
              <a:buFont typeface="Arial" panose="020B0604020202020204" pitchFamily="34" charset="0"/>
              <a:buChar char="•"/>
              <a:tabLst/>
              <a:defRPr sz="1000" b="0" i="0">
                <a:solidFill>
                  <a:srgbClr val="4D4E4F"/>
                </a:solidFill>
                <a:latin typeface="+mj-lt"/>
                <a:ea typeface="Source Sans Pro" panose="020B0503030403020204" pitchFamily="34" charset="0"/>
                <a:cs typeface="Source Sans Pro" panose="020B0503030403020204" pitchFamily="34" charset="0"/>
              </a:defRPr>
            </a:lvl2pPr>
            <a:lvl3pPr marL="1200150" marR="0" indent="-180000" algn="l" defTabSz="457200" rtl="0" eaLnBrk="1" fontAlgn="auto" latinLnBrk="0" hangingPunct="1">
              <a:lnSpc>
                <a:spcPct val="125000"/>
              </a:lnSpc>
              <a:spcBef>
                <a:spcPts val="0"/>
              </a:spcBef>
              <a:spcAft>
                <a:spcPts val="800"/>
              </a:spcAft>
              <a:buClr>
                <a:srgbClr val="005EB8"/>
              </a:buClr>
              <a:buSzTx/>
              <a:buFont typeface="Arial" panose="020B0604020202020204" pitchFamily="34" charset="0"/>
              <a:buChar char="•"/>
              <a:tabLst/>
              <a:defRPr sz="1000" b="0" i="0">
                <a:solidFill>
                  <a:srgbClr val="4D4E4F"/>
                </a:solidFill>
                <a:latin typeface="+mj-lt"/>
                <a:ea typeface="Source Sans Pro" panose="020B0503030403020204" pitchFamily="34" charset="0"/>
                <a:cs typeface="Source Sans Pro" panose="020B0503030403020204" pitchFamily="34" charset="0"/>
              </a:defRPr>
            </a:lvl3pPr>
            <a:lvl4pPr marL="1657350" marR="0" indent="-180000" algn="l" defTabSz="457200" rtl="0" eaLnBrk="1" fontAlgn="auto" latinLnBrk="0" hangingPunct="1">
              <a:lnSpc>
                <a:spcPct val="125000"/>
              </a:lnSpc>
              <a:spcBef>
                <a:spcPts val="0"/>
              </a:spcBef>
              <a:spcAft>
                <a:spcPts val="800"/>
              </a:spcAft>
              <a:buClr>
                <a:srgbClr val="005EB8"/>
              </a:buClr>
              <a:buSzTx/>
              <a:buFont typeface="Arial" panose="020B0604020202020204" pitchFamily="34" charset="0"/>
              <a:buChar char="•"/>
              <a:tabLst/>
              <a:defRPr sz="1000" b="0" i="0">
                <a:solidFill>
                  <a:srgbClr val="4D4E4F"/>
                </a:solidFill>
                <a:latin typeface="+mj-lt"/>
                <a:ea typeface="Source Sans Pro" panose="020B0503030403020204" pitchFamily="34" charset="0"/>
                <a:cs typeface="Source Sans Pro" panose="020B0503030403020204" pitchFamily="34" charset="0"/>
              </a:defRPr>
            </a:lvl4pPr>
            <a:lvl5pPr marL="2114550" indent="-180000">
              <a:lnSpc>
                <a:spcPct val="125000"/>
              </a:lnSpc>
              <a:spcBef>
                <a:spcPts val="0"/>
              </a:spcBef>
              <a:spcAft>
                <a:spcPts val="800"/>
              </a:spcAft>
              <a:buClr>
                <a:srgbClr val="005EB8"/>
              </a:buClr>
              <a:buFont typeface="Arial" panose="020B0604020202020204" pitchFamily="34" charset="0"/>
              <a:buChar char="•"/>
              <a:defRPr sz="1000" i="0">
                <a:solidFill>
                  <a:srgbClr val="4D4E4F"/>
                </a:solidFill>
                <a:latin typeface="+mj-lt"/>
                <a:ea typeface="Source Sans Pro" panose="020B0503030403020204" pitchFamily="34" charset="0"/>
                <a:cs typeface="Arial"/>
              </a:defRPr>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p>
        </p:txBody>
      </p:sp>
      <p:sp>
        <p:nvSpPr>
          <p:cNvPr id="11" name="Title 1">
            <a:extLst>
              <a:ext uri="{FF2B5EF4-FFF2-40B4-BE49-F238E27FC236}">
                <a16:creationId xmlns:a16="http://schemas.microsoft.com/office/drawing/2014/main" id="{19884B36-A099-4C23-9E37-0A1DA3880965}"/>
              </a:ext>
            </a:extLst>
          </p:cNvPr>
          <p:cNvSpPr>
            <a:spLocks noGrp="1"/>
          </p:cNvSpPr>
          <p:nvPr>
            <p:ph type="title" hasCustomPrompt="1"/>
          </p:nvPr>
        </p:nvSpPr>
        <p:spPr>
          <a:xfrm>
            <a:off x="611188" y="663575"/>
            <a:ext cx="7921625" cy="307777"/>
          </a:xfrm>
          <a:prstGeom prst="rect">
            <a:avLst/>
          </a:prstGeom>
        </p:spPr>
        <p:txBody>
          <a:bodyPr vert="horz" lIns="0" tIns="0" rIns="0" bIns="0" anchor="t" anchorCtr="0">
            <a:spAutoFit/>
          </a:bodyPr>
          <a:lstStyle>
            <a:lvl1pPr algn="l">
              <a:defRPr sz="2000" b="1" i="0" strike="noStrike" spc="-50" baseline="0">
                <a:solidFill>
                  <a:srgbClr val="003F61"/>
                </a:solidFill>
                <a:latin typeface="+mj-lt"/>
                <a:cs typeface="Source Sans Pro"/>
              </a:defRPr>
            </a:lvl1pPr>
          </a:lstStyle>
          <a:p>
            <a:r>
              <a:rPr lang="en-US" dirty="0"/>
              <a:t>Placeholder Title</a:t>
            </a:r>
          </a:p>
        </p:txBody>
      </p:sp>
    </p:spTree>
    <p:extLst>
      <p:ext uri="{BB962C8B-B14F-4D97-AF65-F5344CB8AC3E}">
        <p14:creationId xmlns:p14="http://schemas.microsoft.com/office/powerpoint/2010/main" val="2138276508"/>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Column Text">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A50E370E-8CA1-4C9E-86A5-B17F3884E961}"/>
              </a:ext>
            </a:extLst>
          </p:cNvPr>
          <p:cNvSpPr>
            <a:spLocks noGrp="1"/>
          </p:cNvSpPr>
          <p:nvPr>
            <p:ph type="body" sz="quarter" idx="10" hasCustomPrompt="1"/>
          </p:nvPr>
        </p:nvSpPr>
        <p:spPr>
          <a:xfrm>
            <a:off x="611189" y="1347788"/>
            <a:ext cx="7921624" cy="3384550"/>
          </a:xfrm>
          <a:prstGeom prst="rect">
            <a:avLst/>
          </a:prstGeom>
        </p:spPr>
        <p:txBody>
          <a:bodyPr vert="horz" lIns="0" tIns="0" rIns="0" bIns="0" numCol="3" spcCol="270000">
            <a:noAutofit/>
          </a:bodyPr>
          <a:lstStyle>
            <a:lvl1pPr marL="0" indent="0">
              <a:lnSpc>
                <a:spcPct val="125000"/>
              </a:lnSpc>
              <a:spcBef>
                <a:spcPts val="0"/>
              </a:spcBef>
              <a:spcAft>
                <a:spcPts val="800"/>
              </a:spcAft>
              <a:buClr>
                <a:schemeClr val="accent1"/>
              </a:buClr>
              <a:buFont typeface="Arial" panose="020B0604020202020204" pitchFamily="34" charset="0"/>
              <a:buNone/>
              <a:defRPr sz="800" b="0" i="0" spc="0" baseline="0">
                <a:solidFill>
                  <a:srgbClr val="4D4E4F"/>
                </a:solidFill>
                <a:latin typeface="+mn-lt"/>
                <a:ea typeface="Source Sans Pro" panose="020B0503030403020204" pitchFamily="34" charset="0"/>
                <a:cs typeface="Source Sans Pro" panose="020B0503030403020204" pitchFamily="34" charset="0"/>
              </a:defRPr>
            </a:lvl1pPr>
            <a:lvl2pPr marL="562950" marR="0" indent="0" algn="l" defTabSz="457200" rtl="0" eaLnBrk="1" fontAlgn="auto" latinLnBrk="0" hangingPunct="1">
              <a:lnSpc>
                <a:spcPct val="125000"/>
              </a:lnSpc>
              <a:spcBef>
                <a:spcPts val="0"/>
              </a:spcBef>
              <a:spcAft>
                <a:spcPts val="800"/>
              </a:spcAft>
              <a:buClr>
                <a:schemeClr val="accent1"/>
              </a:buClr>
              <a:buSzTx/>
              <a:buFont typeface="Arial" panose="020B0604020202020204" pitchFamily="34" charset="0"/>
              <a:buNone/>
              <a:tabLst/>
              <a:defRPr sz="800" b="0" i="0">
                <a:solidFill>
                  <a:srgbClr val="4D4E4F"/>
                </a:solidFill>
                <a:latin typeface="+mj-lt"/>
                <a:ea typeface="Source Sans Pro" panose="020B0503030403020204" pitchFamily="34" charset="0"/>
                <a:cs typeface="Source Sans Pro" panose="020B0503030403020204" pitchFamily="34" charset="0"/>
              </a:defRPr>
            </a:lvl2pPr>
            <a:lvl3pPr marL="1020150" marR="0" indent="0" algn="l" defTabSz="457200" rtl="0" eaLnBrk="1" fontAlgn="auto" latinLnBrk="0" hangingPunct="1">
              <a:lnSpc>
                <a:spcPct val="125000"/>
              </a:lnSpc>
              <a:spcBef>
                <a:spcPts val="0"/>
              </a:spcBef>
              <a:spcAft>
                <a:spcPts val="800"/>
              </a:spcAft>
              <a:buClr>
                <a:srgbClr val="005EB8"/>
              </a:buClr>
              <a:buSzTx/>
              <a:buFont typeface="Arial" panose="020B0604020202020204" pitchFamily="34" charset="0"/>
              <a:buNone/>
              <a:tabLst/>
              <a:defRPr sz="800" b="0" i="0">
                <a:solidFill>
                  <a:srgbClr val="4D4E4F"/>
                </a:solidFill>
                <a:latin typeface="+mj-lt"/>
                <a:ea typeface="Source Sans Pro" panose="020B0503030403020204" pitchFamily="34" charset="0"/>
                <a:cs typeface="Source Sans Pro" panose="020B0503030403020204" pitchFamily="34" charset="0"/>
              </a:defRPr>
            </a:lvl3pPr>
            <a:lvl4pPr marL="1477350" marR="0" indent="0" algn="l" defTabSz="457200" rtl="0" eaLnBrk="1" fontAlgn="auto" latinLnBrk="0" hangingPunct="1">
              <a:lnSpc>
                <a:spcPct val="125000"/>
              </a:lnSpc>
              <a:spcBef>
                <a:spcPts val="0"/>
              </a:spcBef>
              <a:spcAft>
                <a:spcPts val="800"/>
              </a:spcAft>
              <a:buClr>
                <a:srgbClr val="005EB8"/>
              </a:buClr>
              <a:buSzTx/>
              <a:buFont typeface="Arial" panose="020B0604020202020204" pitchFamily="34" charset="0"/>
              <a:buNone/>
              <a:tabLst/>
              <a:defRPr sz="800" b="0" i="0">
                <a:solidFill>
                  <a:srgbClr val="4D4E4F"/>
                </a:solidFill>
                <a:latin typeface="+mj-lt"/>
                <a:ea typeface="Source Sans Pro" panose="020B0503030403020204" pitchFamily="34" charset="0"/>
                <a:cs typeface="Source Sans Pro" panose="020B0503030403020204" pitchFamily="34" charset="0"/>
              </a:defRPr>
            </a:lvl4pPr>
            <a:lvl5pPr marL="1934550" indent="0">
              <a:lnSpc>
                <a:spcPct val="125000"/>
              </a:lnSpc>
              <a:spcBef>
                <a:spcPts val="0"/>
              </a:spcBef>
              <a:spcAft>
                <a:spcPts val="800"/>
              </a:spcAft>
              <a:buClr>
                <a:srgbClr val="005EB8"/>
              </a:buClr>
              <a:buFont typeface="Arial" panose="020B0604020202020204" pitchFamily="34" charset="0"/>
              <a:buNone/>
              <a:defRPr sz="800" i="0">
                <a:solidFill>
                  <a:srgbClr val="4D4E4F"/>
                </a:solidFill>
                <a:latin typeface="+mj-lt"/>
                <a:ea typeface="Source Sans Pro" panose="020B0503030403020204" pitchFamily="34" charset="0"/>
                <a:cs typeface="Arial"/>
              </a:defRPr>
            </a:lvl5pPr>
          </a:lstStyle>
          <a:p>
            <a:pPr lvl="0"/>
            <a:r>
              <a:rPr lang="en-US" dirty="0"/>
              <a:t>Lorem ipsum dolor sit amet, consectetuer adipiscing elit. Maecenas porttitor congue massa. Fusce posuere, magna sed pulvinar ultricies, purus lectus malesuada libero, sit amet commodo magna eros </a:t>
            </a:r>
            <a:r>
              <a:rPr lang="en-US" dirty="0" err="1"/>
              <a:t>quis</a:t>
            </a:r>
            <a:r>
              <a:rPr lang="en-US" dirty="0"/>
              <a:t> </a:t>
            </a:r>
            <a:r>
              <a:rPr lang="en-US" dirty="0" err="1"/>
              <a:t>urna</a:t>
            </a:r>
            <a:endParaRPr lang="en-US" dirty="0"/>
          </a:p>
        </p:txBody>
      </p:sp>
      <p:sp>
        <p:nvSpPr>
          <p:cNvPr id="6" name="Title 1">
            <a:extLst>
              <a:ext uri="{FF2B5EF4-FFF2-40B4-BE49-F238E27FC236}">
                <a16:creationId xmlns:a16="http://schemas.microsoft.com/office/drawing/2014/main" id="{3F76FF5D-0C25-4DBB-9796-054839CF839F}"/>
              </a:ext>
            </a:extLst>
          </p:cNvPr>
          <p:cNvSpPr>
            <a:spLocks noGrp="1"/>
          </p:cNvSpPr>
          <p:nvPr>
            <p:ph type="title" hasCustomPrompt="1"/>
          </p:nvPr>
        </p:nvSpPr>
        <p:spPr>
          <a:xfrm>
            <a:off x="611188" y="663575"/>
            <a:ext cx="7921625" cy="307777"/>
          </a:xfrm>
          <a:prstGeom prst="rect">
            <a:avLst/>
          </a:prstGeom>
        </p:spPr>
        <p:txBody>
          <a:bodyPr vert="horz" lIns="0" tIns="0" rIns="0" bIns="0" anchor="t" anchorCtr="0">
            <a:spAutoFit/>
          </a:bodyPr>
          <a:lstStyle>
            <a:lvl1pPr algn="l">
              <a:defRPr sz="2000" b="1" i="0" strike="noStrike" spc="-50" baseline="0">
                <a:solidFill>
                  <a:srgbClr val="003F61"/>
                </a:solidFill>
                <a:latin typeface="+mj-lt"/>
                <a:cs typeface="Source Sans Pro"/>
              </a:defRPr>
            </a:lvl1pPr>
          </a:lstStyle>
          <a:p>
            <a:r>
              <a:rPr lang="en-US" dirty="0"/>
              <a:t>Placeholder Title</a:t>
            </a:r>
          </a:p>
        </p:txBody>
      </p:sp>
    </p:spTree>
    <p:extLst>
      <p:ext uri="{BB962C8B-B14F-4D97-AF65-F5344CB8AC3E}">
        <p14:creationId xmlns:p14="http://schemas.microsoft.com/office/powerpoint/2010/main" val="32524840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mp; Image [Right]">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6DC992F8-C49A-4DD3-A095-6422EA3D0D27}"/>
              </a:ext>
            </a:extLst>
          </p:cNvPr>
          <p:cNvSpPr>
            <a:spLocks noGrp="1"/>
          </p:cNvSpPr>
          <p:nvPr>
            <p:ph type="pic" sz="quarter" idx="13"/>
          </p:nvPr>
        </p:nvSpPr>
        <p:spPr>
          <a:xfrm>
            <a:off x="4932363" y="6724"/>
            <a:ext cx="4211637" cy="5136776"/>
          </a:xfrm>
          <a:prstGeom prst="rect">
            <a:avLst/>
          </a:prstGeom>
          <a:solidFill>
            <a:srgbClr val="F1F2F2"/>
          </a:solidFill>
        </p:spPr>
        <p:txBody>
          <a:bodyPr anchor="ctr"/>
          <a:lstStyle>
            <a:lvl1pPr marL="0" indent="0" algn="ctr">
              <a:buNone/>
              <a:defRPr sz="1200">
                <a:solidFill>
                  <a:schemeClr val="bg1">
                    <a:lumMod val="75000"/>
                  </a:schemeClr>
                </a:solidFill>
              </a:defRPr>
            </a:lvl1pPr>
          </a:lstStyle>
          <a:p>
            <a:r>
              <a:rPr lang="en-US"/>
              <a:t>Click icon to add picture</a:t>
            </a:r>
            <a:endParaRPr lang="en-GB" dirty="0"/>
          </a:p>
        </p:txBody>
      </p:sp>
      <p:sp>
        <p:nvSpPr>
          <p:cNvPr id="9" name="Title 1">
            <a:extLst>
              <a:ext uri="{FF2B5EF4-FFF2-40B4-BE49-F238E27FC236}">
                <a16:creationId xmlns:a16="http://schemas.microsoft.com/office/drawing/2014/main" id="{CF62AC59-BFC2-4123-9010-13E2B0B44D99}"/>
              </a:ext>
            </a:extLst>
          </p:cNvPr>
          <p:cNvSpPr>
            <a:spLocks noGrp="1"/>
          </p:cNvSpPr>
          <p:nvPr>
            <p:ph type="title" hasCustomPrompt="1"/>
          </p:nvPr>
        </p:nvSpPr>
        <p:spPr>
          <a:xfrm>
            <a:off x="611189" y="663575"/>
            <a:ext cx="3960811" cy="307777"/>
          </a:xfrm>
          <a:prstGeom prst="rect">
            <a:avLst/>
          </a:prstGeom>
        </p:spPr>
        <p:txBody>
          <a:bodyPr vert="horz" lIns="0" tIns="0" rIns="0" bIns="0" anchor="t" anchorCtr="0">
            <a:spAutoFit/>
          </a:bodyPr>
          <a:lstStyle>
            <a:lvl1pPr algn="l">
              <a:defRPr sz="2000" b="1" i="0" strike="noStrike" spc="-50" baseline="0">
                <a:solidFill>
                  <a:srgbClr val="003F61"/>
                </a:solidFill>
                <a:latin typeface="+mj-lt"/>
                <a:cs typeface="Source Sans Pro"/>
              </a:defRPr>
            </a:lvl1pPr>
          </a:lstStyle>
          <a:p>
            <a:r>
              <a:rPr lang="en-US" dirty="0"/>
              <a:t>Placeholder Title</a:t>
            </a:r>
          </a:p>
        </p:txBody>
      </p:sp>
      <p:sp>
        <p:nvSpPr>
          <p:cNvPr id="12" name="Text Placeholder 2">
            <a:extLst>
              <a:ext uri="{FF2B5EF4-FFF2-40B4-BE49-F238E27FC236}">
                <a16:creationId xmlns:a16="http://schemas.microsoft.com/office/drawing/2014/main" id="{52C6234F-C7B6-43A1-B3B2-829D6525C124}"/>
              </a:ext>
            </a:extLst>
          </p:cNvPr>
          <p:cNvSpPr>
            <a:spLocks noGrp="1"/>
          </p:cNvSpPr>
          <p:nvPr>
            <p:ph type="body" sz="quarter" idx="10" hasCustomPrompt="1"/>
          </p:nvPr>
        </p:nvSpPr>
        <p:spPr>
          <a:xfrm>
            <a:off x="611188" y="1347788"/>
            <a:ext cx="3776085" cy="3384550"/>
          </a:xfrm>
          <a:prstGeom prst="rect">
            <a:avLst/>
          </a:prstGeom>
        </p:spPr>
        <p:txBody>
          <a:bodyPr vert="horz" lIns="0" tIns="0" rIns="0" bIns="0" numCol="1" spcCol="270000">
            <a:normAutofit/>
          </a:bodyPr>
          <a:lstStyle>
            <a:lvl1pPr marL="0" marR="0" indent="0" algn="l" defTabSz="360000" rtl="0" eaLnBrk="1" fontAlgn="base" latinLnBrk="0" hangingPunct="1">
              <a:lnSpc>
                <a:spcPct val="125000"/>
              </a:lnSpc>
              <a:spcBef>
                <a:spcPts val="0"/>
              </a:spcBef>
              <a:spcAft>
                <a:spcPts val="800"/>
              </a:spcAft>
              <a:buClr>
                <a:srgbClr val="005EB8"/>
              </a:buClr>
              <a:buSzTx/>
              <a:buFont typeface="Arial" panose="020B0604020202020204" pitchFamily="34" charset="0"/>
              <a:buNone/>
              <a:tabLst/>
              <a:defRPr sz="1000" b="0" i="0" spc="0" baseline="0">
                <a:solidFill>
                  <a:srgbClr val="4D4E4F"/>
                </a:solidFill>
                <a:latin typeface="+mn-lt"/>
                <a:ea typeface="Source Sans Pro" panose="020B0503030403020204" pitchFamily="34" charset="0"/>
                <a:cs typeface="Source Sans Pro" panose="020B0503030403020204" pitchFamily="34" charset="0"/>
              </a:defRPr>
            </a:lvl1pPr>
            <a:lvl2pPr marL="742950" marR="0" indent="-180000" algn="l" defTabSz="457200" rtl="0" eaLnBrk="1" fontAlgn="auto" latinLnBrk="0" hangingPunct="1">
              <a:lnSpc>
                <a:spcPct val="125000"/>
              </a:lnSpc>
              <a:spcBef>
                <a:spcPts val="0"/>
              </a:spcBef>
              <a:spcAft>
                <a:spcPts val="800"/>
              </a:spcAft>
              <a:buClr>
                <a:srgbClr val="005EB8"/>
              </a:buClr>
              <a:buSzTx/>
              <a:buFont typeface="Arial" panose="020B0604020202020204" pitchFamily="34" charset="0"/>
              <a:buChar char="•"/>
              <a:tabLst/>
              <a:defRPr sz="1000" b="0" i="0">
                <a:solidFill>
                  <a:srgbClr val="4D4E4F"/>
                </a:solidFill>
                <a:latin typeface="+mj-lt"/>
                <a:ea typeface="Source Sans Pro" panose="020B0503030403020204" pitchFamily="34" charset="0"/>
                <a:cs typeface="Source Sans Pro" panose="020B0503030403020204" pitchFamily="34" charset="0"/>
              </a:defRPr>
            </a:lvl2pPr>
            <a:lvl3pPr marL="1200150" marR="0" indent="-180000" algn="l" defTabSz="457200" rtl="0" eaLnBrk="1" fontAlgn="auto" latinLnBrk="0" hangingPunct="1">
              <a:lnSpc>
                <a:spcPct val="125000"/>
              </a:lnSpc>
              <a:spcBef>
                <a:spcPts val="0"/>
              </a:spcBef>
              <a:spcAft>
                <a:spcPts val="800"/>
              </a:spcAft>
              <a:buClr>
                <a:srgbClr val="005EB8"/>
              </a:buClr>
              <a:buSzTx/>
              <a:buFont typeface="Arial" panose="020B0604020202020204" pitchFamily="34" charset="0"/>
              <a:buChar char="•"/>
              <a:tabLst/>
              <a:defRPr sz="1000" b="0" i="0">
                <a:solidFill>
                  <a:srgbClr val="4D4E4F"/>
                </a:solidFill>
                <a:latin typeface="+mj-lt"/>
                <a:ea typeface="Source Sans Pro" panose="020B0503030403020204" pitchFamily="34" charset="0"/>
                <a:cs typeface="Source Sans Pro" panose="020B0503030403020204" pitchFamily="34" charset="0"/>
              </a:defRPr>
            </a:lvl3pPr>
            <a:lvl4pPr marL="1657350" marR="0" indent="-180000" algn="l" defTabSz="457200" rtl="0" eaLnBrk="1" fontAlgn="auto" latinLnBrk="0" hangingPunct="1">
              <a:lnSpc>
                <a:spcPct val="125000"/>
              </a:lnSpc>
              <a:spcBef>
                <a:spcPts val="0"/>
              </a:spcBef>
              <a:spcAft>
                <a:spcPts val="800"/>
              </a:spcAft>
              <a:buClr>
                <a:srgbClr val="005EB8"/>
              </a:buClr>
              <a:buSzTx/>
              <a:buFont typeface="Arial" panose="020B0604020202020204" pitchFamily="34" charset="0"/>
              <a:buChar char="•"/>
              <a:tabLst/>
              <a:defRPr sz="1000" b="0" i="0">
                <a:solidFill>
                  <a:srgbClr val="4D4E4F"/>
                </a:solidFill>
                <a:latin typeface="+mj-lt"/>
                <a:ea typeface="Source Sans Pro" panose="020B0503030403020204" pitchFamily="34" charset="0"/>
                <a:cs typeface="Source Sans Pro" panose="020B0503030403020204" pitchFamily="34" charset="0"/>
              </a:defRPr>
            </a:lvl4pPr>
            <a:lvl5pPr marL="2114550" indent="-180000">
              <a:lnSpc>
                <a:spcPct val="150000"/>
              </a:lnSpc>
              <a:spcBef>
                <a:spcPts val="0"/>
              </a:spcBef>
              <a:buClr>
                <a:srgbClr val="B0D239"/>
              </a:buClr>
              <a:buFont typeface="Arial" panose="020B0604020202020204" pitchFamily="34" charset="0"/>
              <a:buChar char="•"/>
              <a:defRPr sz="1400" i="0">
                <a:solidFill>
                  <a:srgbClr val="23272D"/>
                </a:solidFill>
                <a:latin typeface="+mj-lt"/>
                <a:ea typeface="Source Sans Pro" panose="020B0503030403020204" pitchFamily="34" charset="0"/>
                <a:cs typeface="Arial"/>
              </a:defRPr>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p>
          <a:p>
            <a:pPr lvl="0"/>
            <a:endParaRPr lang="en-US" dirty="0"/>
          </a:p>
          <a:p>
            <a:pPr lvl="0"/>
            <a:endParaRPr lang="en-US" dirty="0"/>
          </a:p>
          <a:p>
            <a:pPr lvl="0"/>
            <a:endParaRPr lang="en-US" dirty="0"/>
          </a:p>
        </p:txBody>
      </p:sp>
    </p:spTree>
    <p:extLst>
      <p:ext uri="{BB962C8B-B14F-4D97-AF65-F5344CB8AC3E}">
        <p14:creationId xmlns:p14="http://schemas.microsoft.com/office/powerpoint/2010/main" val="3720167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mp; Image [Left]">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6DC992F8-C49A-4DD3-A095-6422EA3D0D27}"/>
              </a:ext>
            </a:extLst>
          </p:cNvPr>
          <p:cNvSpPr>
            <a:spLocks noGrp="1"/>
          </p:cNvSpPr>
          <p:nvPr>
            <p:ph type="pic" sz="quarter" idx="13"/>
          </p:nvPr>
        </p:nvSpPr>
        <p:spPr>
          <a:xfrm>
            <a:off x="0" y="0"/>
            <a:ext cx="4211638" cy="5143500"/>
          </a:xfrm>
          <a:prstGeom prst="rect">
            <a:avLst/>
          </a:prstGeom>
          <a:solidFill>
            <a:srgbClr val="F1F2F2"/>
          </a:solidFill>
        </p:spPr>
        <p:txBody>
          <a:bodyPr anchor="ctr"/>
          <a:lstStyle>
            <a:lvl1pPr marL="0" indent="0" algn="ctr">
              <a:buNone/>
              <a:defRPr sz="1200">
                <a:solidFill>
                  <a:schemeClr val="bg1">
                    <a:lumMod val="75000"/>
                  </a:schemeClr>
                </a:solidFill>
              </a:defRPr>
            </a:lvl1pPr>
          </a:lstStyle>
          <a:p>
            <a:r>
              <a:rPr lang="en-US"/>
              <a:t>Click icon to add picture</a:t>
            </a:r>
            <a:endParaRPr lang="en-GB" dirty="0"/>
          </a:p>
        </p:txBody>
      </p:sp>
      <p:sp>
        <p:nvSpPr>
          <p:cNvPr id="5" name="Title 1">
            <a:extLst>
              <a:ext uri="{FF2B5EF4-FFF2-40B4-BE49-F238E27FC236}">
                <a16:creationId xmlns:a16="http://schemas.microsoft.com/office/drawing/2014/main" id="{57E3D8DF-66CB-764F-9A21-5030C2382D07}"/>
              </a:ext>
            </a:extLst>
          </p:cNvPr>
          <p:cNvSpPr>
            <a:spLocks noGrp="1"/>
          </p:cNvSpPr>
          <p:nvPr>
            <p:ph type="title" hasCustomPrompt="1"/>
          </p:nvPr>
        </p:nvSpPr>
        <p:spPr>
          <a:xfrm>
            <a:off x="4752110" y="663575"/>
            <a:ext cx="3780703" cy="307777"/>
          </a:xfrm>
          <a:prstGeom prst="rect">
            <a:avLst/>
          </a:prstGeom>
        </p:spPr>
        <p:txBody>
          <a:bodyPr vert="horz" wrap="square" lIns="0" tIns="0" rIns="0" bIns="0" anchor="t" anchorCtr="0">
            <a:spAutoFit/>
          </a:bodyPr>
          <a:lstStyle>
            <a:lvl1pPr algn="l">
              <a:defRPr sz="2000" b="1" i="0" u="none" strike="noStrike" spc="-50" baseline="0">
                <a:solidFill>
                  <a:srgbClr val="003F61"/>
                </a:solidFill>
                <a:latin typeface="+mj-lt"/>
                <a:cs typeface="Source Sans Pro"/>
              </a:defRPr>
            </a:lvl1pPr>
          </a:lstStyle>
          <a:p>
            <a:r>
              <a:rPr lang="en-US" dirty="0"/>
              <a:t>Placeholder Title</a:t>
            </a:r>
          </a:p>
        </p:txBody>
      </p:sp>
      <p:sp>
        <p:nvSpPr>
          <p:cNvPr id="6" name="Text Placeholder 2">
            <a:extLst>
              <a:ext uri="{FF2B5EF4-FFF2-40B4-BE49-F238E27FC236}">
                <a16:creationId xmlns:a16="http://schemas.microsoft.com/office/drawing/2014/main" id="{39E6F725-AEA7-5442-BB4A-5277BCDF36C6}"/>
              </a:ext>
            </a:extLst>
          </p:cNvPr>
          <p:cNvSpPr>
            <a:spLocks noGrp="1"/>
          </p:cNvSpPr>
          <p:nvPr>
            <p:ph type="body" sz="quarter" idx="10" hasCustomPrompt="1"/>
          </p:nvPr>
        </p:nvSpPr>
        <p:spPr>
          <a:xfrm>
            <a:off x="4752109" y="1347788"/>
            <a:ext cx="3780704" cy="3384550"/>
          </a:xfrm>
          <a:prstGeom prst="rect">
            <a:avLst/>
          </a:prstGeom>
        </p:spPr>
        <p:txBody>
          <a:bodyPr vert="horz" lIns="0" tIns="0" rIns="0" bIns="0" numCol="1" spcCol="270000">
            <a:noAutofit/>
          </a:bodyPr>
          <a:lstStyle>
            <a:lvl1pPr marL="0" marR="0" indent="0" algn="l" defTabSz="360000" rtl="0" eaLnBrk="1" fontAlgn="base" latinLnBrk="0" hangingPunct="1">
              <a:lnSpc>
                <a:spcPct val="125000"/>
              </a:lnSpc>
              <a:spcBef>
                <a:spcPts val="0"/>
              </a:spcBef>
              <a:spcAft>
                <a:spcPts val="800"/>
              </a:spcAft>
              <a:buClr>
                <a:srgbClr val="005EB8"/>
              </a:buClr>
              <a:buSzTx/>
              <a:buFont typeface="Arial" panose="020B0604020202020204" pitchFamily="34" charset="0"/>
              <a:buNone/>
              <a:tabLst/>
              <a:defRPr sz="1000" b="0" i="0" spc="0" baseline="0">
                <a:solidFill>
                  <a:srgbClr val="4D4E4F"/>
                </a:solidFill>
                <a:latin typeface="+mn-lt"/>
                <a:ea typeface="Source Sans Pro" panose="020B0503030403020204" pitchFamily="34" charset="0"/>
                <a:cs typeface="Source Sans Pro" panose="020B0503030403020204" pitchFamily="34" charset="0"/>
              </a:defRPr>
            </a:lvl1pPr>
            <a:lvl2pPr marL="742950" marR="0" indent="-180000" algn="l" defTabSz="457200" rtl="0" eaLnBrk="1" fontAlgn="auto" latinLnBrk="0" hangingPunct="1">
              <a:lnSpc>
                <a:spcPct val="125000"/>
              </a:lnSpc>
              <a:spcBef>
                <a:spcPts val="0"/>
              </a:spcBef>
              <a:spcAft>
                <a:spcPts val="800"/>
              </a:spcAft>
              <a:buClr>
                <a:srgbClr val="005EB8"/>
              </a:buClr>
              <a:buSzTx/>
              <a:buFont typeface="Arial" panose="020B0604020202020204" pitchFamily="34" charset="0"/>
              <a:buChar char="•"/>
              <a:tabLst/>
              <a:defRPr sz="1000" b="0" i="0">
                <a:solidFill>
                  <a:srgbClr val="4D4E4F"/>
                </a:solidFill>
                <a:latin typeface="+mj-lt"/>
                <a:ea typeface="Source Sans Pro" panose="020B0503030403020204" pitchFamily="34" charset="0"/>
                <a:cs typeface="Source Sans Pro" panose="020B0503030403020204" pitchFamily="34" charset="0"/>
              </a:defRPr>
            </a:lvl2pPr>
            <a:lvl3pPr marL="1200150" marR="0" indent="-180000" algn="l" defTabSz="457200" rtl="0" eaLnBrk="1" fontAlgn="auto" latinLnBrk="0" hangingPunct="1">
              <a:lnSpc>
                <a:spcPct val="125000"/>
              </a:lnSpc>
              <a:spcBef>
                <a:spcPts val="0"/>
              </a:spcBef>
              <a:spcAft>
                <a:spcPts val="800"/>
              </a:spcAft>
              <a:buClr>
                <a:srgbClr val="005EB8"/>
              </a:buClr>
              <a:buSzTx/>
              <a:buFont typeface="Arial" panose="020B0604020202020204" pitchFamily="34" charset="0"/>
              <a:buChar char="•"/>
              <a:tabLst/>
              <a:defRPr sz="1000" b="0" i="0">
                <a:solidFill>
                  <a:srgbClr val="4D4E4F"/>
                </a:solidFill>
                <a:latin typeface="+mj-lt"/>
                <a:ea typeface="Source Sans Pro" panose="020B0503030403020204" pitchFamily="34" charset="0"/>
                <a:cs typeface="Source Sans Pro" panose="020B0503030403020204" pitchFamily="34" charset="0"/>
              </a:defRPr>
            </a:lvl3pPr>
            <a:lvl4pPr marL="1657350" marR="0" indent="-180000" algn="l" defTabSz="457200" rtl="0" eaLnBrk="1" fontAlgn="auto" latinLnBrk="0" hangingPunct="1">
              <a:lnSpc>
                <a:spcPct val="125000"/>
              </a:lnSpc>
              <a:spcBef>
                <a:spcPts val="0"/>
              </a:spcBef>
              <a:spcAft>
                <a:spcPts val="800"/>
              </a:spcAft>
              <a:buClr>
                <a:srgbClr val="005EB8"/>
              </a:buClr>
              <a:buSzTx/>
              <a:buFont typeface="Arial" panose="020B0604020202020204" pitchFamily="34" charset="0"/>
              <a:buChar char="•"/>
              <a:tabLst/>
              <a:defRPr sz="1000" b="0" i="0">
                <a:solidFill>
                  <a:srgbClr val="4D4E4F"/>
                </a:solidFill>
                <a:latin typeface="+mj-lt"/>
                <a:ea typeface="Source Sans Pro" panose="020B0503030403020204" pitchFamily="34" charset="0"/>
                <a:cs typeface="Source Sans Pro" panose="020B0503030403020204" pitchFamily="34" charset="0"/>
              </a:defRPr>
            </a:lvl4pPr>
            <a:lvl5pPr marL="2114550" indent="-180000">
              <a:lnSpc>
                <a:spcPct val="125000"/>
              </a:lnSpc>
              <a:spcBef>
                <a:spcPts val="0"/>
              </a:spcBef>
              <a:spcAft>
                <a:spcPts val="800"/>
              </a:spcAft>
              <a:buClr>
                <a:srgbClr val="005EB8"/>
              </a:buClr>
              <a:buFont typeface="Arial" panose="020B0604020202020204" pitchFamily="34" charset="0"/>
              <a:buChar char="•"/>
              <a:defRPr sz="1000" i="0">
                <a:solidFill>
                  <a:srgbClr val="4D4E4F"/>
                </a:solidFill>
                <a:latin typeface="+mj-lt"/>
                <a:ea typeface="Source Sans Pro" panose="020B0503030403020204" pitchFamily="34" charset="0"/>
                <a:cs typeface="Arial"/>
              </a:defRPr>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p>
          <a:p>
            <a:pPr lvl="0"/>
            <a:endParaRPr lang="en-US" dirty="0"/>
          </a:p>
        </p:txBody>
      </p:sp>
    </p:spTree>
    <p:extLst>
      <p:ext uri="{BB962C8B-B14F-4D97-AF65-F5344CB8AC3E}">
        <p14:creationId xmlns:p14="http://schemas.microsoft.com/office/powerpoint/2010/main" val="2549038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amp; Chart">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3E86DBF8-44ED-4C44-9BC2-278EB0DA273C}"/>
              </a:ext>
            </a:extLst>
          </p:cNvPr>
          <p:cNvSpPr>
            <a:spLocks noGrp="1"/>
          </p:cNvSpPr>
          <p:nvPr>
            <p:ph type="chart" sz="quarter" idx="14"/>
          </p:nvPr>
        </p:nvSpPr>
        <p:spPr>
          <a:xfrm>
            <a:off x="4932362" y="0"/>
            <a:ext cx="4211637" cy="5143500"/>
          </a:xfrm>
          <a:prstGeom prst="rect">
            <a:avLst/>
          </a:prstGeom>
        </p:spPr>
        <p:txBody>
          <a:bodyPr anchor="ctr"/>
          <a:lstStyle>
            <a:lvl1pPr marL="0" indent="0" algn="ctr">
              <a:buNone/>
              <a:defRPr sz="1200">
                <a:solidFill>
                  <a:schemeClr val="bg1">
                    <a:lumMod val="75000"/>
                  </a:schemeClr>
                </a:solidFill>
              </a:defRPr>
            </a:lvl1pPr>
          </a:lstStyle>
          <a:p>
            <a:r>
              <a:rPr lang="en-US"/>
              <a:t>Click icon to add chart</a:t>
            </a:r>
          </a:p>
        </p:txBody>
      </p:sp>
      <p:sp>
        <p:nvSpPr>
          <p:cNvPr id="5" name="Title 1">
            <a:extLst>
              <a:ext uri="{FF2B5EF4-FFF2-40B4-BE49-F238E27FC236}">
                <a16:creationId xmlns:a16="http://schemas.microsoft.com/office/drawing/2014/main" id="{75D5CDBB-702D-5A4D-BCB5-6454C61F6842}"/>
              </a:ext>
            </a:extLst>
          </p:cNvPr>
          <p:cNvSpPr>
            <a:spLocks noGrp="1"/>
          </p:cNvSpPr>
          <p:nvPr>
            <p:ph type="title" hasCustomPrompt="1"/>
          </p:nvPr>
        </p:nvSpPr>
        <p:spPr>
          <a:xfrm>
            <a:off x="611189" y="663575"/>
            <a:ext cx="3960811" cy="307777"/>
          </a:xfrm>
          <a:prstGeom prst="rect">
            <a:avLst/>
          </a:prstGeom>
        </p:spPr>
        <p:txBody>
          <a:bodyPr vert="horz" lIns="0" tIns="0" rIns="0" bIns="0" anchor="t" anchorCtr="0">
            <a:spAutoFit/>
          </a:bodyPr>
          <a:lstStyle>
            <a:lvl1pPr algn="l">
              <a:defRPr sz="2000" b="1" i="0" strike="noStrike" spc="-50" baseline="0">
                <a:solidFill>
                  <a:srgbClr val="003F61"/>
                </a:solidFill>
                <a:latin typeface="+mj-lt"/>
                <a:cs typeface="Source Sans Pro"/>
              </a:defRPr>
            </a:lvl1pPr>
          </a:lstStyle>
          <a:p>
            <a:r>
              <a:rPr lang="en-US" dirty="0"/>
              <a:t>Placeholder Title</a:t>
            </a:r>
          </a:p>
        </p:txBody>
      </p:sp>
      <p:sp>
        <p:nvSpPr>
          <p:cNvPr id="7" name="Text Placeholder 2">
            <a:extLst>
              <a:ext uri="{FF2B5EF4-FFF2-40B4-BE49-F238E27FC236}">
                <a16:creationId xmlns:a16="http://schemas.microsoft.com/office/drawing/2014/main" id="{D5B30066-1C59-9C41-8048-C0C394B9048C}"/>
              </a:ext>
            </a:extLst>
          </p:cNvPr>
          <p:cNvSpPr>
            <a:spLocks noGrp="1"/>
          </p:cNvSpPr>
          <p:nvPr>
            <p:ph type="body" sz="quarter" idx="10" hasCustomPrompt="1"/>
          </p:nvPr>
        </p:nvSpPr>
        <p:spPr>
          <a:xfrm>
            <a:off x="611188" y="1347788"/>
            <a:ext cx="3776085" cy="3384550"/>
          </a:xfrm>
          <a:prstGeom prst="rect">
            <a:avLst/>
          </a:prstGeom>
        </p:spPr>
        <p:txBody>
          <a:bodyPr vert="horz" lIns="0" tIns="0" rIns="0" bIns="0" numCol="1" spcCol="270000">
            <a:normAutofit/>
          </a:bodyPr>
          <a:lstStyle>
            <a:lvl1pPr marL="0" marR="0" indent="0" algn="l" defTabSz="360000" rtl="0" eaLnBrk="1" fontAlgn="base" latinLnBrk="0" hangingPunct="1">
              <a:lnSpc>
                <a:spcPct val="125000"/>
              </a:lnSpc>
              <a:spcBef>
                <a:spcPts val="0"/>
              </a:spcBef>
              <a:spcAft>
                <a:spcPts val="800"/>
              </a:spcAft>
              <a:buClr>
                <a:srgbClr val="005EB8"/>
              </a:buClr>
              <a:buSzTx/>
              <a:buFont typeface="Arial" panose="020B0604020202020204" pitchFamily="34" charset="0"/>
              <a:buNone/>
              <a:tabLst/>
              <a:defRPr sz="1000" b="0" i="0" spc="0" baseline="0">
                <a:solidFill>
                  <a:srgbClr val="4D4E4F"/>
                </a:solidFill>
                <a:latin typeface="+mn-lt"/>
                <a:ea typeface="Source Sans Pro" panose="020B0503030403020204" pitchFamily="34" charset="0"/>
                <a:cs typeface="Source Sans Pro" panose="020B0503030403020204" pitchFamily="34" charset="0"/>
              </a:defRPr>
            </a:lvl1pPr>
            <a:lvl2pPr marL="742950" marR="0" indent="-180000" algn="l" defTabSz="457200" rtl="0" eaLnBrk="1" fontAlgn="auto" latinLnBrk="0" hangingPunct="1">
              <a:lnSpc>
                <a:spcPct val="125000"/>
              </a:lnSpc>
              <a:spcBef>
                <a:spcPts val="0"/>
              </a:spcBef>
              <a:spcAft>
                <a:spcPts val="800"/>
              </a:spcAft>
              <a:buClr>
                <a:srgbClr val="005EB8"/>
              </a:buClr>
              <a:buSzTx/>
              <a:buFont typeface="Arial" panose="020B0604020202020204" pitchFamily="34" charset="0"/>
              <a:buChar char="•"/>
              <a:tabLst/>
              <a:defRPr sz="1000" b="0" i="0">
                <a:solidFill>
                  <a:srgbClr val="4D4E4F"/>
                </a:solidFill>
                <a:latin typeface="+mj-lt"/>
                <a:ea typeface="Source Sans Pro" panose="020B0503030403020204" pitchFamily="34" charset="0"/>
                <a:cs typeface="Source Sans Pro" panose="020B0503030403020204" pitchFamily="34" charset="0"/>
              </a:defRPr>
            </a:lvl2pPr>
            <a:lvl3pPr marL="1200150" marR="0" indent="-180000" algn="l" defTabSz="457200" rtl="0" eaLnBrk="1" fontAlgn="auto" latinLnBrk="0" hangingPunct="1">
              <a:lnSpc>
                <a:spcPct val="125000"/>
              </a:lnSpc>
              <a:spcBef>
                <a:spcPts val="0"/>
              </a:spcBef>
              <a:spcAft>
                <a:spcPts val="800"/>
              </a:spcAft>
              <a:buClr>
                <a:srgbClr val="005EB8"/>
              </a:buClr>
              <a:buSzTx/>
              <a:buFont typeface="Arial" panose="020B0604020202020204" pitchFamily="34" charset="0"/>
              <a:buChar char="•"/>
              <a:tabLst/>
              <a:defRPr sz="1000" b="0" i="0">
                <a:solidFill>
                  <a:srgbClr val="4D4E4F"/>
                </a:solidFill>
                <a:latin typeface="+mj-lt"/>
                <a:ea typeface="Source Sans Pro" panose="020B0503030403020204" pitchFamily="34" charset="0"/>
                <a:cs typeface="Source Sans Pro" panose="020B0503030403020204" pitchFamily="34" charset="0"/>
              </a:defRPr>
            </a:lvl3pPr>
            <a:lvl4pPr marL="1657350" marR="0" indent="-180000" algn="l" defTabSz="457200" rtl="0" eaLnBrk="1" fontAlgn="auto" latinLnBrk="0" hangingPunct="1">
              <a:lnSpc>
                <a:spcPct val="125000"/>
              </a:lnSpc>
              <a:spcBef>
                <a:spcPts val="0"/>
              </a:spcBef>
              <a:spcAft>
                <a:spcPts val="800"/>
              </a:spcAft>
              <a:buClr>
                <a:srgbClr val="005EB8"/>
              </a:buClr>
              <a:buSzTx/>
              <a:buFont typeface="Arial" panose="020B0604020202020204" pitchFamily="34" charset="0"/>
              <a:buChar char="•"/>
              <a:tabLst/>
              <a:defRPr sz="1000" b="0" i="0">
                <a:solidFill>
                  <a:srgbClr val="4D4E4F"/>
                </a:solidFill>
                <a:latin typeface="+mj-lt"/>
                <a:ea typeface="Source Sans Pro" panose="020B0503030403020204" pitchFamily="34" charset="0"/>
                <a:cs typeface="Source Sans Pro" panose="020B0503030403020204" pitchFamily="34" charset="0"/>
              </a:defRPr>
            </a:lvl4pPr>
            <a:lvl5pPr marL="2114550" indent="-180000">
              <a:lnSpc>
                <a:spcPct val="150000"/>
              </a:lnSpc>
              <a:spcBef>
                <a:spcPts val="0"/>
              </a:spcBef>
              <a:buClr>
                <a:srgbClr val="B0D239"/>
              </a:buClr>
              <a:buFont typeface="Arial" panose="020B0604020202020204" pitchFamily="34" charset="0"/>
              <a:buChar char="•"/>
              <a:defRPr sz="1400" i="0">
                <a:solidFill>
                  <a:srgbClr val="23272D"/>
                </a:solidFill>
                <a:latin typeface="+mj-lt"/>
                <a:ea typeface="Source Sans Pro" panose="020B0503030403020204" pitchFamily="34" charset="0"/>
                <a:cs typeface="Arial"/>
              </a:defRPr>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p>
          <a:p>
            <a:pPr lvl="0"/>
            <a:endParaRPr lang="en-US" dirty="0"/>
          </a:p>
          <a:p>
            <a:pPr lvl="0"/>
            <a:endParaRPr lang="en-US" dirty="0"/>
          </a:p>
          <a:p>
            <a:pPr lvl="0"/>
            <a:endParaRPr lang="en-US" dirty="0"/>
          </a:p>
        </p:txBody>
      </p:sp>
    </p:spTree>
    <p:extLst>
      <p:ext uri="{BB962C8B-B14F-4D97-AF65-F5344CB8AC3E}">
        <p14:creationId xmlns:p14="http://schemas.microsoft.com/office/powerpoint/2010/main" val="1627585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8" name="Table Placeholder 4">
            <a:extLst>
              <a:ext uri="{FF2B5EF4-FFF2-40B4-BE49-F238E27FC236}">
                <a16:creationId xmlns:a16="http://schemas.microsoft.com/office/drawing/2014/main" id="{9A891374-8ECC-4538-8C00-DBB9177EB07C}"/>
              </a:ext>
            </a:extLst>
          </p:cNvPr>
          <p:cNvSpPr>
            <a:spLocks noGrp="1"/>
          </p:cNvSpPr>
          <p:nvPr>
            <p:ph type="tbl" sz="quarter" idx="15"/>
          </p:nvPr>
        </p:nvSpPr>
        <p:spPr>
          <a:xfrm>
            <a:off x="3161491" y="1367793"/>
            <a:ext cx="5371322" cy="3364545"/>
          </a:xfrm>
          <a:prstGeom prst="rect">
            <a:avLst/>
          </a:prstGeom>
          <a:solidFill>
            <a:schemeClr val="bg1"/>
          </a:solidFill>
        </p:spPr>
        <p:txBody>
          <a:bodyPr anchor="ctr"/>
          <a:lstStyle>
            <a:lvl1pPr marL="0" indent="0" algn="ctr">
              <a:buNone/>
              <a:defRPr sz="1200"/>
            </a:lvl1pPr>
          </a:lstStyle>
          <a:p>
            <a:r>
              <a:rPr lang="en-US"/>
              <a:t>Click icon to add table</a:t>
            </a:r>
            <a:endParaRPr lang="en-GB" dirty="0"/>
          </a:p>
        </p:txBody>
      </p:sp>
      <p:sp>
        <p:nvSpPr>
          <p:cNvPr id="6" name="Title 1">
            <a:extLst>
              <a:ext uri="{FF2B5EF4-FFF2-40B4-BE49-F238E27FC236}">
                <a16:creationId xmlns:a16="http://schemas.microsoft.com/office/drawing/2014/main" id="{9DD3BD32-F002-4522-BA30-BD8E298B95F3}"/>
              </a:ext>
            </a:extLst>
          </p:cNvPr>
          <p:cNvSpPr>
            <a:spLocks noGrp="1"/>
          </p:cNvSpPr>
          <p:nvPr>
            <p:ph type="title" hasCustomPrompt="1"/>
          </p:nvPr>
        </p:nvSpPr>
        <p:spPr>
          <a:xfrm>
            <a:off x="611187" y="663575"/>
            <a:ext cx="7921625" cy="307777"/>
          </a:xfrm>
          <a:prstGeom prst="rect">
            <a:avLst/>
          </a:prstGeom>
        </p:spPr>
        <p:txBody>
          <a:bodyPr vert="horz" wrap="square" lIns="0" tIns="0" rIns="0" bIns="0" anchor="t" anchorCtr="0">
            <a:spAutoFit/>
          </a:bodyPr>
          <a:lstStyle>
            <a:lvl1pPr algn="l">
              <a:defRPr sz="2000" b="1" i="0" strike="noStrike" spc="-50" baseline="0">
                <a:solidFill>
                  <a:srgbClr val="003F61"/>
                </a:solidFill>
                <a:latin typeface="+mj-lt"/>
                <a:cs typeface="Source Sans Pro"/>
              </a:defRPr>
            </a:lvl1pPr>
          </a:lstStyle>
          <a:p>
            <a:r>
              <a:rPr lang="en-US" dirty="0"/>
              <a:t>Placeholder Title</a:t>
            </a:r>
          </a:p>
        </p:txBody>
      </p:sp>
      <p:sp>
        <p:nvSpPr>
          <p:cNvPr id="13" name="Text Placeholder 2">
            <a:extLst>
              <a:ext uri="{FF2B5EF4-FFF2-40B4-BE49-F238E27FC236}">
                <a16:creationId xmlns:a16="http://schemas.microsoft.com/office/drawing/2014/main" id="{CD2CD04A-D54A-43B7-B604-E8CAF6A874BF}"/>
              </a:ext>
            </a:extLst>
          </p:cNvPr>
          <p:cNvSpPr>
            <a:spLocks noGrp="1"/>
          </p:cNvSpPr>
          <p:nvPr>
            <p:ph type="body" sz="quarter" idx="10" hasCustomPrompt="1"/>
          </p:nvPr>
        </p:nvSpPr>
        <p:spPr>
          <a:xfrm>
            <a:off x="611188" y="1347788"/>
            <a:ext cx="2304399" cy="3384550"/>
          </a:xfrm>
          <a:prstGeom prst="rect">
            <a:avLst/>
          </a:prstGeom>
        </p:spPr>
        <p:txBody>
          <a:bodyPr vert="horz" lIns="0" tIns="0" rIns="0" bIns="0" numCol="1" spcCol="270000">
            <a:noAutofit/>
          </a:bodyPr>
          <a:lstStyle>
            <a:lvl1pPr marL="0" indent="0">
              <a:lnSpc>
                <a:spcPct val="125000"/>
              </a:lnSpc>
              <a:spcBef>
                <a:spcPts val="0"/>
              </a:spcBef>
              <a:spcAft>
                <a:spcPts val="800"/>
              </a:spcAft>
              <a:buClr>
                <a:srgbClr val="005EB8"/>
              </a:buClr>
              <a:buFont typeface="Arial" panose="020B0604020202020204" pitchFamily="34" charset="0"/>
              <a:buNone/>
              <a:defRPr sz="800" b="0" i="0" spc="0" baseline="0">
                <a:solidFill>
                  <a:srgbClr val="4D4E4F"/>
                </a:solidFill>
                <a:latin typeface="+mn-lt"/>
                <a:ea typeface="Source Sans Pro" panose="020B0503030403020204" pitchFamily="34" charset="0"/>
                <a:cs typeface="Source Sans Pro" panose="020B0503030403020204" pitchFamily="34" charset="0"/>
              </a:defRPr>
            </a:lvl1pPr>
            <a:lvl2pPr marL="562950" marR="0" indent="0" algn="l" defTabSz="457200" rtl="0" eaLnBrk="1" fontAlgn="auto" latinLnBrk="0" hangingPunct="1">
              <a:lnSpc>
                <a:spcPct val="125000"/>
              </a:lnSpc>
              <a:spcBef>
                <a:spcPts val="0"/>
              </a:spcBef>
              <a:spcAft>
                <a:spcPts val="800"/>
              </a:spcAft>
              <a:buClr>
                <a:srgbClr val="005EB8"/>
              </a:buClr>
              <a:buSzTx/>
              <a:buFont typeface="Arial" panose="020B0604020202020204" pitchFamily="34" charset="0"/>
              <a:buNone/>
              <a:tabLst/>
              <a:defRPr sz="800" b="0" i="0">
                <a:solidFill>
                  <a:srgbClr val="4D4E4F"/>
                </a:solidFill>
                <a:latin typeface="+mj-lt"/>
                <a:ea typeface="Source Sans Pro" panose="020B0503030403020204" pitchFamily="34" charset="0"/>
                <a:cs typeface="Source Sans Pro" panose="020B0503030403020204" pitchFamily="34" charset="0"/>
              </a:defRPr>
            </a:lvl2pPr>
            <a:lvl3pPr marL="1020150" marR="0" indent="0" algn="l" defTabSz="457200" rtl="0" eaLnBrk="1" fontAlgn="auto" latinLnBrk="0" hangingPunct="1">
              <a:lnSpc>
                <a:spcPct val="125000"/>
              </a:lnSpc>
              <a:spcBef>
                <a:spcPts val="0"/>
              </a:spcBef>
              <a:spcAft>
                <a:spcPts val="800"/>
              </a:spcAft>
              <a:buClr>
                <a:srgbClr val="005EB8"/>
              </a:buClr>
              <a:buSzTx/>
              <a:buFont typeface="Arial" panose="020B0604020202020204" pitchFamily="34" charset="0"/>
              <a:buNone/>
              <a:tabLst/>
              <a:defRPr sz="800" b="0" i="0">
                <a:solidFill>
                  <a:srgbClr val="4D4E4F"/>
                </a:solidFill>
                <a:latin typeface="+mj-lt"/>
                <a:ea typeface="Source Sans Pro" panose="020B0503030403020204" pitchFamily="34" charset="0"/>
                <a:cs typeface="Source Sans Pro" panose="020B0503030403020204" pitchFamily="34" charset="0"/>
              </a:defRPr>
            </a:lvl3pPr>
            <a:lvl4pPr marL="1657350" marR="0" indent="-180000" algn="l" defTabSz="457200" rtl="0" eaLnBrk="1" fontAlgn="auto" latinLnBrk="0" hangingPunct="1">
              <a:lnSpc>
                <a:spcPct val="150000"/>
              </a:lnSpc>
              <a:spcBef>
                <a:spcPts val="0"/>
              </a:spcBef>
              <a:spcAft>
                <a:spcPts val="0"/>
              </a:spcAft>
              <a:buClr>
                <a:srgbClr val="B0D239"/>
              </a:buClr>
              <a:buSzTx/>
              <a:buFont typeface="Arial" panose="020B0604020202020204" pitchFamily="34" charset="0"/>
              <a:buChar char="•"/>
              <a:tabLst/>
              <a:defRPr sz="1400" b="0" i="0">
                <a:solidFill>
                  <a:srgbClr val="22252B"/>
                </a:solidFill>
                <a:latin typeface="+mj-lt"/>
                <a:ea typeface="Source Sans Pro" panose="020B0503030403020204" pitchFamily="34" charset="0"/>
                <a:cs typeface="Source Sans Pro" panose="020B0503030403020204" pitchFamily="34" charset="0"/>
              </a:defRPr>
            </a:lvl4pPr>
            <a:lvl5pPr marL="1934550" indent="0">
              <a:lnSpc>
                <a:spcPct val="125000"/>
              </a:lnSpc>
              <a:spcBef>
                <a:spcPts val="0"/>
              </a:spcBef>
              <a:spcAft>
                <a:spcPts val="800"/>
              </a:spcAft>
              <a:buClr>
                <a:srgbClr val="005EB8"/>
              </a:buClr>
              <a:buFont typeface="Arial" panose="020B0604020202020204" pitchFamily="34" charset="0"/>
              <a:buNone/>
              <a:defRPr sz="800" i="0">
                <a:solidFill>
                  <a:srgbClr val="4D4E4F"/>
                </a:solidFill>
                <a:latin typeface="+mj-lt"/>
                <a:ea typeface="Source Sans Pro" panose="020B0503030403020204" pitchFamily="34" charset="0"/>
                <a:cs typeface="Arial"/>
              </a:defRPr>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p>
        </p:txBody>
      </p:sp>
    </p:spTree>
    <p:extLst>
      <p:ext uri="{BB962C8B-B14F-4D97-AF65-F5344CB8AC3E}">
        <p14:creationId xmlns:p14="http://schemas.microsoft.com/office/powerpoint/2010/main" val="21245923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artners [6]">
    <p:bg>
      <p:bgPr>
        <a:solidFill>
          <a:schemeClr val="bg1"/>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4F05B200-BF93-4168-B917-75DEF5B38A00}"/>
              </a:ext>
            </a:extLst>
          </p:cNvPr>
          <p:cNvSpPr>
            <a:spLocks noGrp="1"/>
          </p:cNvSpPr>
          <p:nvPr>
            <p:ph type="title" hasCustomPrompt="1"/>
          </p:nvPr>
        </p:nvSpPr>
        <p:spPr>
          <a:xfrm>
            <a:off x="611187" y="663575"/>
            <a:ext cx="7921625" cy="307777"/>
          </a:xfrm>
          <a:prstGeom prst="rect">
            <a:avLst/>
          </a:prstGeom>
        </p:spPr>
        <p:txBody>
          <a:bodyPr vert="horz" wrap="square" lIns="0" tIns="0" rIns="0" bIns="0" anchor="t" anchorCtr="0">
            <a:spAutoFit/>
          </a:bodyPr>
          <a:lstStyle>
            <a:lvl1pPr algn="l">
              <a:defRPr sz="2000" b="1" i="0" strike="noStrike" spc="-50" baseline="0">
                <a:solidFill>
                  <a:srgbClr val="003F61"/>
                </a:solidFill>
                <a:latin typeface="+mj-lt"/>
                <a:cs typeface="Source Sans Pro"/>
              </a:defRPr>
            </a:lvl1pPr>
          </a:lstStyle>
          <a:p>
            <a:r>
              <a:rPr lang="en-US" dirty="0"/>
              <a:t>Placeholder Title</a:t>
            </a:r>
          </a:p>
        </p:txBody>
      </p:sp>
      <p:sp>
        <p:nvSpPr>
          <p:cNvPr id="19" name="Picture Placeholder 7">
            <a:extLst>
              <a:ext uri="{FF2B5EF4-FFF2-40B4-BE49-F238E27FC236}">
                <a16:creationId xmlns:a16="http://schemas.microsoft.com/office/drawing/2014/main" id="{1CB1B213-67D4-412E-8B77-16CABB033482}"/>
              </a:ext>
            </a:extLst>
          </p:cNvPr>
          <p:cNvSpPr>
            <a:spLocks noGrp="1"/>
          </p:cNvSpPr>
          <p:nvPr>
            <p:ph type="pic" sz="quarter" idx="13" hasCustomPrompt="1"/>
          </p:nvPr>
        </p:nvSpPr>
        <p:spPr>
          <a:xfrm>
            <a:off x="3163771" y="1360736"/>
            <a:ext cx="1619230" cy="1555369"/>
          </a:xfrm>
          <a:prstGeom prst="rect">
            <a:avLst/>
          </a:prstGeom>
          <a:noFill/>
          <a:ln>
            <a:noFill/>
          </a:ln>
        </p:spPr>
        <p:txBody>
          <a:bodyPr anchor="ctr"/>
          <a:lstStyle>
            <a:lvl1pPr marL="0" indent="0" algn="ctr">
              <a:buNone/>
              <a:defRPr sz="1200">
                <a:solidFill>
                  <a:schemeClr val="bg1">
                    <a:lumMod val="75000"/>
                  </a:schemeClr>
                </a:solidFill>
              </a:defRPr>
            </a:lvl1pPr>
          </a:lstStyle>
          <a:p>
            <a:r>
              <a:rPr lang="en-GB" dirty="0"/>
              <a:t>Click to add logo</a:t>
            </a:r>
          </a:p>
        </p:txBody>
      </p:sp>
      <p:sp>
        <p:nvSpPr>
          <p:cNvPr id="20" name="Picture Placeholder 7">
            <a:extLst>
              <a:ext uri="{FF2B5EF4-FFF2-40B4-BE49-F238E27FC236}">
                <a16:creationId xmlns:a16="http://schemas.microsoft.com/office/drawing/2014/main" id="{69656667-AF16-455D-BD65-F9F30E77DD73}"/>
              </a:ext>
            </a:extLst>
          </p:cNvPr>
          <p:cNvSpPr>
            <a:spLocks noGrp="1"/>
          </p:cNvSpPr>
          <p:nvPr>
            <p:ph type="pic" sz="quarter" idx="16" hasCustomPrompt="1"/>
          </p:nvPr>
        </p:nvSpPr>
        <p:spPr>
          <a:xfrm>
            <a:off x="5024749" y="1360737"/>
            <a:ext cx="1619230" cy="1555369"/>
          </a:xfrm>
          <a:prstGeom prst="rect">
            <a:avLst/>
          </a:prstGeom>
          <a:noFill/>
          <a:ln>
            <a:noFill/>
          </a:ln>
        </p:spPr>
        <p:txBody>
          <a:bodyPr anchor="ctr"/>
          <a:lstStyle>
            <a:lvl1pPr marL="0" marR="0" indent="0" algn="ctr" defTabSz="457200" rtl="0" eaLnBrk="1" fontAlgn="base" latinLnBrk="0" hangingPunct="1">
              <a:lnSpc>
                <a:spcPct val="100000"/>
              </a:lnSpc>
              <a:spcBef>
                <a:spcPct val="20000"/>
              </a:spcBef>
              <a:spcAft>
                <a:spcPct val="0"/>
              </a:spcAft>
              <a:buClrTx/>
              <a:buSzTx/>
              <a:buFont typeface="Arial" panose="020B0604020202020204" pitchFamily="34" charset="0"/>
              <a:buNone/>
              <a:tabLst/>
              <a:defRPr sz="1200">
                <a:solidFill>
                  <a:schemeClr val="bg1">
                    <a:lumMod val="75000"/>
                  </a:schemeClr>
                </a:solidFill>
              </a:defRPr>
            </a:lvl1pPr>
          </a:lstStyle>
          <a:p>
            <a:pPr marL="0" marR="0" lvl="0" indent="0" algn="ctr" defTabSz="457200" rtl="0" eaLnBrk="1" fontAlgn="base" latinLnBrk="0" hangingPunct="1">
              <a:lnSpc>
                <a:spcPct val="100000"/>
              </a:lnSpc>
              <a:spcBef>
                <a:spcPct val="20000"/>
              </a:spcBef>
              <a:spcAft>
                <a:spcPct val="0"/>
              </a:spcAft>
              <a:buClrTx/>
              <a:buSzTx/>
              <a:buFont typeface="Arial" panose="020B0604020202020204" pitchFamily="34" charset="0"/>
              <a:buNone/>
              <a:tabLst/>
              <a:defRPr/>
            </a:pPr>
            <a:r>
              <a:rPr lang="en-GB" dirty="0"/>
              <a:t>Click to add logo</a:t>
            </a:r>
          </a:p>
        </p:txBody>
      </p:sp>
      <p:sp>
        <p:nvSpPr>
          <p:cNvPr id="23" name="Picture Placeholder 7">
            <a:extLst>
              <a:ext uri="{FF2B5EF4-FFF2-40B4-BE49-F238E27FC236}">
                <a16:creationId xmlns:a16="http://schemas.microsoft.com/office/drawing/2014/main" id="{D0FDB8FC-851F-482A-BE4A-F7D47CA1DECC}"/>
              </a:ext>
            </a:extLst>
          </p:cNvPr>
          <p:cNvSpPr>
            <a:spLocks noGrp="1"/>
          </p:cNvSpPr>
          <p:nvPr>
            <p:ph type="pic" sz="quarter" idx="17" hasCustomPrompt="1"/>
          </p:nvPr>
        </p:nvSpPr>
        <p:spPr>
          <a:xfrm>
            <a:off x="6892267" y="1360736"/>
            <a:ext cx="1619230" cy="1555369"/>
          </a:xfrm>
          <a:prstGeom prst="rect">
            <a:avLst/>
          </a:prstGeom>
          <a:noFill/>
          <a:ln>
            <a:noFill/>
          </a:ln>
        </p:spPr>
        <p:txBody>
          <a:bodyPr anchor="ctr"/>
          <a:lstStyle>
            <a:lvl1pPr marL="0" marR="0" indent="0" algn="ctr" defTabSz="457200" rtl="0" eaLnBrk="1" fontAlgn="base" latinLnBrk="0" hangingPunct="1">
              <a:lnSpc>
                <a:spcPct val="100000"/>
              </a:lnSpc>
              <a:spcBef>
                <a:spcPct val="20000"/>
              </a:spcBef>
              <a:spcAft>
                <a:spcPct val="0"/>
              </a:spcAft>
              <a:buClrTx/>
              <a:buSzTx/>
              <a:buFont typeface="Arial" panose="020B0604020202020204" pitchFamily="34" charset="0"/>
              <a:buNone/>
              <a:tabLst/>
              <a:defRPr sz="1200">
                <a:solidFill>
                  <a:schemeClr val="bg1">
                    <a:lumMod val="75000"/>
                  </a:schemeClr>
                </a:solidFill>
              </a:defRPr>
            </a:lvl1pPr>
          </a:lstStyle>
          <a:p>
            <a:pPr marL="0" marR="0" lvl="0" indent="0" algn="ctr" defTabSz="457200" rtl="0" eaLnBrk="1" fontAlgn="base" latinLnBrk="0" hangingPunct="1">
              <a:lnSpc>
                <a:spcPct val="100000"/>
              </a:lnSpc>
              <a:spcBef>
                <a:spcPct val="20000"/>
              </a:spcBef>
              <a:spcAft>
                <a:spcPct val="0"/>
              </a:spcAft>
              <a:buClrTx/>
              <a:buSzTx/>
              <a:buFont typeface="Arial" panose="020B0604020202020204" pitchFamily="34" charset="0"/>
              <a:buNone/>
              <a:tabLst/>
              <a:defRPr/>
            </a:pPr>
            <a:r>
              <a:rPr lang="en-GB" dirty="0"/>
              <a:t>Click to add logo</a:t>
            </a:r>
          </a:p>
        </p:txBody>
      </p:sp>
      <p:sp>
        <p:nvSpPr>
          <p:cNvPr id="24" name="Picture Placeholder 7">
            <a:extLst>
              <a:ext uri="{FF2B5EF4-FFF2-40B4-BE49-F238E27FC236}">
                <a16:creationId xmlns:a16="http://schemas.microsoft.com/office/drawing/2014/main" id="{5BBD54F3-F32A-41A1-87FA-297B5AB9EFFC}"/>
              </a:ext>
            </a:extLst>
          </p:cNvPr>
          <p:cNvSpPr>
            <a:spLocks noGrp="1"/>
          </p:cNvSpPr>
          <p:nvPr>
            <p:ph type="pic" sz="quarter" idx="18" hasCustomPrompt="1"/>
          </p:nvPr>
        </p:nvSpPr>
        <p:spPr>
          <a:xfrm>
            <a:off x="3163771" y="3176968"/>
            <a:ext cx="1619230" cy="1555369"/>
          </a:xfrm>
          <a:prstGeom prst="rect">
            <a:avLst/>
          </a:prstGeom>
          <a:noFill/>
          <a:ln>
            <a:noFill/>
          </a:ln>
        </p:spPr>
        <p:txBody>
          <a:bodyPr anchor="ctr"/>
          <a:lstStyle>
            <a:lvl1pPr marL="0" indent="0" algn="ctr">
              <a:buNone/>
              <a:defRPr sz="1200">
                <a:solidFill>
                  <a:schemeClr val="bg1">
                    <a:lumMod val="75000"/>
                  </a:schemeClr>
                </a:solidFill>
              </a:defRPr>
            </a:lvl1pPr>
          </a:lstStyle>
          <a:p>
            <a:r>
              <a:rPr lang="en-GB" dirty="0"/>
              <a:t>Click to add logo</a:t>
            </a:r>
          </a:p>
        </p:txBody>
      </p:sp>
      <p:sp>
        <p:nvSpPr>
          <p:cNvPr id="25" name="Picture Placeholder 7">
            <a:extLst>
              <a:ext uri="{FF2B5EF4-FFF2-40B4-BE49-F238E27FC236}">
                <a16:creationId xmlns:a16="http://schemas.microsoft.com/office/drawing/2014/main" id="{FF67EC5A-84E6-4CFC-9D09-9DCDFE398B64}"/>
              </a:ext>
            </a:extLst>
          </p:cNvPr>
          <p:cNvSpPr>
            <a:spLocks noGrp="1"/>
          </p:cNvSpPr>
          <p:nvPr>
            <p:ph type="pic" sz="quarter" idx="19" hasCustomPrompt="1"/>
          </p:nvPr>
        </p:nvSpPr>
        <p:spPr>
          <a:xfrm>
            <a:off x="5028019" y="3176969"/>
            <a:ext cx="1619230" cy="1555369"/>
          </a:xfrm>
          <a:prstGeom prst="rect">
            <a:avLst/>
          </a:prstGeom>
          <a:noFill/>
          <a:ln>
            <a:noFill/>
          </a:ln>
        </p:spPr>
        <p:txBody>
          <a:bodyPr anchor="ctr"/>
          <a:lstStyle>
            <a:lvl1pPr marL="0" indent="0" algn="ctr">
              <a:buNone/>
              <a:defRPr sz="1200">
                <a:solidFill>
                  <a:schemeClr val="bg1">
                    <a:lumMod val="75000"/>
                  </a:schemeClr>
                </a:solidFill>
              </a:defRPr>
            </a:lvl1pPr>
          </a:lstStyle>
          <a:p>
            <a:r>
              <a:rPr lang="en-GB" dirty="0"/>
              <a:t>Click to add logo</a:t>
            </a:r>
          </a:p>
        </p:txBody>
      </p:sp>
      <p:sp>
        <p:nvSpPr>
          <p:cNvPr id="26" name="Picture Placeholder 7">
            <a:extLst>
              <a:ext uri="{FF2B5EF4-FFF2-40B4-BE49-F238E27FC236}">
                <a16:creationId xmlns:a16="http://schemas.microsoft.com/office/drawing/2014/main" id="{96EF4B04-F845-472A-8316-9D33CCC5D397}"/>
              </a:ext>
            </a:extLst>
          </p:cNvPr>
          <p:cNvSpPr>
            <a:spLocks noGrp="1"/>
          </p:cNvSpPr>
          <p:nvPr>
            <p:ph type="pic" sz="quarter" idx="20" hasCustomPrompt="1"/>
          </p:nvPr>
        </p:nvSpPr>
        <p:spPr>
          <a:xfrm>
            <a:off x="6895537" y="3176968"/>
            <a:ext cx="1619230" cy="1555369"/>
          </a:xfrm>
          <a:prstGeom prst="rect">
            <a:avLst/>
          </a:prstGeom>
          <a:noFill/>
          <a:ln>
            <a:noFill/>
          </a:ln>
        </p:spPr>
        <p:txBody>
          <a:bodyPr anchor="ctr"/>
          <a:lstStyle>
            <a:lvl1pPr marL="0" marR="0" indent="0" algn="ctr" defTabSz="457200" rtl="0" eaLnBrk="1" fontAlgn="base" latinLnBrk="0" hangingPunct="1">
              <a:lnSpc>
                <a:spcPct val="100000"/>
              </a:lnSpc>
              <a:spcBef>
                <a:spcPct val="20000"/>
              </a:spcBef>
              <a:spcAft>
                <a:spcPct val="0"/>
              </a:spcAft>
              <a:buClrTx/>
              <a:buSzTx/>
              <a:buFont typeface="Arial" panose="020B0604020202020204" pitchFamily="34" charset="0"/>
              <a:buNone/>
              <a:tabLst/>
              <a:defRPr sz="1200">
                <a:solidFill>
                  <a:schemeClr val="bg1">
                    <a:lumMod val="75000"/>
                  </a:schemeClr>
                </a:solidFill>
              </a:defRPr>
            </a:lvl1pPr>
          </a:lstStyle>
          <a:p>
            <a:pPr marL="0" marR="0" lvl="0" indent="0" algn="ctr" defTabSz="457200" rtl="0" eaLnBrk="1" fontAlgn="base" latinLnBrk="0" hangingPunct="1">
              <a:lnSpc>
                <a:spcPct val="100000"/>
              </a:lnSpc>
              <a:spcBef>
                <a:spcPct val="20000"/>
              </a:spcBef>
              <a:spcAft>
                <a:spcPct val="0"/>
              </a:spcAft>
              <a:buClrTx/>
              <a:buSzTx/>
              <a:buFont typeface="Arial" panose="020B0604020202020204" pitchFamily="34" charset="0"/>
              <a:buNone/>
              <a:tabLst/>
              <a:defRPr/>
            </a:pPr>
            <a:r>
              <a:rPr lang="en-GB" dirty="0"/>
              <a:t>Click to add logo</a:t>
            </a:r>
          </a:p>
        </p:txBody>
      </p:sp>
      <p:sp>
        <p:nvSpPr>
          <p:cNvPr id="10" name="Text Placeholder 2">
            <a:extLst>
              <a:ext uri="{FF2B5EF4-FFF2-40B4-BE49-F238E27FC236}">
                <a16:creationId xmlns:a16="http://schemas.microsoft.com/office/drawing/2014/main" id="{37FEBD32-DF8B-8B4F-8770-1356757EB378}"/>
              </a:ext>
            </a:extLst>
          </p:cNvPr>
          <p:cNvSpPr>
            <a:spLocks noGrp="1"/>
          </p:cNvSpPr>
          <p:nvPr>
            <p:ph type="body" sz="quarter" idx="10" hasCustomPrompt="1"/>
          </p:nvPr>
        </p:nvSpPr>
        <p:spPr>
          <a:xfrm>
            <a:off x="611188" y="1347788"/>
            <a:ext cx="2304399" cy="3384550"/>
          </a:xfrm>
          <a:prstGeom prst="rect">
            <a:avLst/>
          </a:prstGeom>
        </p:spPr>
        <p:txBody>
          <a:bodyPr vert="horz" lIns="0" tIns="0" rIns="0" bIns="0" numCol="1" spcCol="270000">
            <a:noAutofit/>
          </a:bodyPr>
          <a:lstStyle>
            <a:lvl1pPr marL="0" indent="0">
              <a:lnSpc>
                <a:spcPct val="125000"/>
              </a:lnSpc>
              <a:spcBef>
                <a:spcPts val="0"/>
              </a:spcBef>
              <a:spcAft>
                <a:spcPts val="800"/>
              </a:spcAft>
              <a:buClr>
                <a:srgbClr val="005EB8"/>
              </a:buClr>
              <a:buFont typeface="Arial" panose="020B0604020202020204" pitchFamily="34" charset="0"/>
              <a:buNone/>
              <a:defRPr sz="800" b="0" i="0" spc="0" baseline="0">
                <a:solidFill>
                  <a:srgbClr val="4D4E4F"/>
                </a:solidFill>
                <a:latin typeface="+mn-lt"/>
                <a:ea typeface="Source Sans Pro" panose="020B0503030403020204" pitchFamily="34" charset="0"/>
                <a:cs typeface="Source Sans Pro" panose="020B0503030403020204" pitchFamily="34" charset="0"/>
              </a:defRPr>
            </a:lvl1pPr>
            <a:lvl2pPr marL="562950" marR="0" indent="0" algn="l" defTabSz="457200" rtl="0" eaLnBrk="1" fontAlgn="auto" latinLnBrk="0" hangingPunct="1">
              <a:lnSpc>
                <a:spcPct val="125000"/>
              </a:lnSpc>
              <a:spcBef>
                <a:spcPts val="0"/>
              </a:spcBef>
              <a:spcAft>
                <a:spcPts val="800"/>
              </a:spcAft>
              <a:buClr>
                <a:srgbClr val="005EB8"/>
              </a:buClr>
              <a:buSzTx/>
              <a:buFont typeface="Arial" panose="020B0604020202020204" pitchFamily="34" charset="0"/>
              <a:buNone/>
              <a:tabLst/>
              <a:defRPr sz="800" b="0" i="0">
                <a:solidFill>
                  <a:srgbClr val="4D4E4F"/>
                </a:solidFill>
                <a:latin typeface="+mj-lt"/>
                <a:ea typeface="Source Sans Pro" panose="020B0503030403020204" pitchFamily="34" charset="0"/>
                <a:cs typeface="Source Sans Pro" panose="020B0503030403020204" pitchFamily="34" charset="0"/>
              </a:defRPr>
            </a:lvl2pPr>
            <a:lvl3pPr marL="1020150" marR="0" indent="0" algn="l" defTabSz="457200" rtl="0" eaLnBrk="1" fontAlgn="auto" latinLnBrk="0" hangingPunct="1">
              <a:lnSpc>
                <a:spcPct val="125000"/>
              </a:lnSpc>
              <a:spcBef>
                <a:spcPts val="0"/>
              </a:spcBef>
              <a:spcAft>
                <a:spcPts val="800"/>
              </a:spcAft>
              <a:buClr>
                <a:srgbClr val="005EB8"/>
              </a:buClr>
              <a:buSzTx/>
              <a:buFont typeface="Arial" panose="020B0604020202020204" pitchFamily="34" charset="0"/>
              <a:buNone/>
              <a:tabLst/>
              <a:defRPr sz="800" b="0" i="0">
                <a:solidFill>
                  <a:srgbClr val="4D4E4F"/>
                </a:solidFill>
                <a:latin typeface="+mj-lt"/>
                <a:ea typeface="Source Sans Pro" panose="020B0503030403020204" pitchFamily="34" charset="0"/>
                <a:cs typeface="Source Sans Pro" panose="020B0503030403020204" pitchFamily="34" charset="0"/>
              </a:defRPr>
            </a:lvl3pPr>
            <a:lvl4pPr marL="1657350" marR="0" indent="-180000" algn="l" defTabSz="457200" rtl="0" eaLnBrk="1" fontAlgn="auto" latinLnBrk="0" hangingPunct="1">
              <a:lnSpc>
                <a:spcPct val="150000"/>
              </a:lnSpc>
              <a:spcBef>
                <a:spcPts val="0"/>
              </a:spcBef>
              <a:spcAft>
                <a:spcPts val="0"/>
              </a:spcAft>
              <a:buClr>
                <a:srgbClr val="B0D239"/>
              </a:buClr>
              <a:buSzTx/>
              <a:buFont typeface="Arial" panose="020B0604020202020204" pitchFamily="34" charset="0"/>
              <a:buChar char="•"/>
              <a:tabLst/>
              <a:defRPr sz="1400" b="0" i="0">
                <a:solidFill>
                  <a:srgbClr val="22252B"/>
                </a:solidFill>
                <a:latin typeface="+mj-lt"/>
                <a:ea typeface="Source Sans Pro" panose="020B0503030403020204" pitchFamily="34" charset="0"/>
                <a:cs typeface="Source Sans Pro" panose="020B0503030403020204" pitchFamily="34" charset="0"/>
              </a:defRPr>
            </a:lvl4pPr>
            <a:lvl5pPr marL="1934550" indent="0">
              <a:lnSpc>
                <a:spcPct val="125000"/>
              </a:lnSpc>
              <a:spcBef>
                <a:spcPts val="0"/>
              </a:spcBef>
              <a:spcAft>
                <a:spcPts val="800"/>
              </a:spcAft>
              <a:buClr>
                <a:srgbClr val="005EB8"/>
              </a:buClr>
              <a:buFont typeface="Arial" panose="020B0604020202020204" pitchFamily="34" charset="0"/>
              <a:buNone/>
              <a:defRPr sz="800" i="0">
                <a:solidFill>
                  <a:srgbClr val="4D4E4F"/>
                </a:solidFill>
                <a:latin typeface="+mj-lt"/>
                <a:ea typeface="Source Sans Pro" panose="020B0503030403020204" pitchFamily="34" charset="0"/>
                <a:cs typeface="Arial"/>
              </a:defRPr>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p>
        </p:txBody>
      </p:sp>
    </p:spTree>
    <p:extLst>
      <p:ext uri="{BB962C8B-B14F-4D97-AF65-F5344CB8AC3E}">
        <p14:creationId xmlns:p14="http://schemas.microsoft.com/office/powerpoint/2010/main" val="2576606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2]">
    <p:bg>
      <p:bgPr>
        <a:solidFill>
          <a:schemeClr val="bg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11188" y="1475509"/>
            <a:ext cx="3600450" cy="2192482"/>
          </a:xfrm>
          <a:prstGeom prst="rect">
            <a:avLst/>
          </a:prstGeom>
          <a:noFill/>
        </p:spPr>
        <p:txBody>
          <a:bodyPr vert="horz" wrap="square" lIns="0" tIns="0" rIns="0" bIns="0" anchor="ctr">
            <a:normAutofit/>
          </a:bodyPr>
          <a:lstStyle>
            <a:lvl1pPr marL="0" indent="0">
              <a:lnSpc>
                <a:spcPct val="100000"/>
              </a:lnSpc>
              <a:buNone/>
              <a:defRPr sz="2200" b="1" i="0" baseline="0">
                <a:solidFill>
                  <a:srgbClr val="003F61"/>
                </a:solidFill>
                <a:latin typeface="+mj-lt"/>
                <a:ea typeface="Source Sans Pro" panose="020B0503030403020204" pitchFamily="34" charset="0"/>
                <a:cs typeface="Source Sans Pro" panose="020B0503030403020204" pitchFamily="34" charset="0"/>
              </a:defRPr>
            </a:lvl1pPr>
            <a:lvl2pPr marL="457200" indent="0">
              <a:buNone/>
              <a:defRPr sz="2400" b="0" i="0">
                <a:solidFill>
                  <a:schemeClr val="bg1"/>
                </a:solidFill>
                <a:latin typeface="Source Sans Pro"/>
                <a:cs typeface="Source Sans Pro"/>
              </a:defRPr>
            </a:lvl2pPr>
            <a:lvl3pPr marL="914400" indent="0">
              <a:buNone/>
              <a:defRPr sz="2400" b="0" i="0">
                <a:solidFill>
                  <a:schemeClr val="bg1"/>
                </a:solidFill>
                <a:latin typeface="Source Sans Pro"/>
                <a:cs typeface="Source Sans Pro"/>
              </a:defRPr>
            </a:lvl3pPr>
            <a:lvl4pPr marL="1371600" indent="0">
              <a:buNone/>
              <a:defRPr sz="2400" b="0" i="0">
                <a:solidFill>
                  <a:schemeClr val="bg1"/>
                </a:solidFill>
                <a:latin typeface="Source Sans Pro"/>
                <a:cs typeface="Source Sans Pro"/>
              </a:defRPr>
            </a:lvl4pPr>
            <a:lvl5pPr marL="1828800" indent="0">
              <a:buNone/>
              <a:defRPr sz="2400" b="0" i="0">
                <a:solidFill>
                  <a:schemeClr val="bg1"/>
                </a:solidFill>
                <a:latin typeface="Source Sans Pro"/>
                <a:cs typeface="Source Sans Pro"/>
              </a:defRPr>
            </a:lvl5pPr>
          </a:lstStyle>
          <a:p>
            <a:pPr lvl="0"/>
            <a:r>
              <a:rPr lang="en-US" dirty="0"/>
              <a:t>Presentation Title</a:t>
            </a:r>
          </a:p>
        </p:txBody>
      </p:sp>
      <p:pic>
        <p:nvPicPr>
          <p:cNvPr id="6" name="Picture 5">
            <a:extLst>
              <a:ext uri="{FF2B5EF4-FFF2-40B4-BE49-F238E27FC236}">
                <a16:creationId xmlns:a16="http://schemas.microsoft.com/office/drawing/2014/main" id="{93ED19EE-733E-7148-A618-E7309AE3F931}"/>
              </a:ext>
            </a:extLst>
          </p:cNvPr>
          <p:cNvPicPr>
            <a:picLocks noChangeAspect="1"/>
          </p:cNvPicPr>
          <p:nvPr userDrawn="1"/>
        </p:nvPicPr>
        <p:blipFill>
          <a:blip r:embed="rId2"/>
          <a:stretch>
            <a:fillRect/>
          </a:stretch>
        </p:blipFill>
        <p:spPr>
          <a:xfrm>
            <a:off x="3554595" y="4450864"/>
            <a:ext cx="517551" cy="210255"/>
          </a:xfrm>
          <a:prstGeom prst="rect">
            <a:avLst/>
          </a:prstGeom>
        </p:spPr>
      </p:pic>
      <p:pic>
        <p:nvPicPr>
          <p:cNvPr id="13" name="Picture 12">
            <a:extLst>
              <a:ext uri="{FF2B5EF4-FFF2-40B4-BE49-F238E27FC236}">
                <a16:creationId xmlns:a16="http://schemas.microsoft.com/office/drawing/2014/main" id="{EB2A2C2F-0715-6D41-87DF-9F7BE9C3BD39}"/>
              </a:ext>
            </a:extLst>
          </p:cNvPr>
          <p:cNvPicPr>
            <a:picLocks noChangeAspect="1"/>
          </p:cNvPicPr>
          <p:nvPr userDrawn="1"/>
        </p:nvPicPr>
        <p:blipFill>
          <a:blip r:embed="rId3"/>
          <a:stretch>
            <a:fillRect/>
          </a:stretch>
        </p:blipFill>
        <p:spPr>
          <a:xfrm>
            <a:off x="2376880" y="4365655"/>
            <a:ext cx="564420" cy="330715"/>
          </a:xfrm>
          <a:prstGeom prst="rect">
            <a:avLst/>
          </a:prstGeom>
        </p:spPr>
      </p:pic>
      <p:pic>
        <p:nvPicPr>
          <p:cNvPr id="17" name="Picture 16">
            <a:extLst>
              <a:ext uri="{FF2B5EF4-FFF2-40B4-BE49-F238E27FC236}">
                <a16:creationId xmlns:a16="http://schemas.microsoft.com/office/drawing/2014/main" id="{CD112DDF-AB70-A944-BD21-3723A6EC9E64}"/>
              </a:ext>
            </a:extLst>
          </p:cNvPr>
          <p:cNvPicPr>
            <a:picLocks noChangeAspect="1"/>
          </p:cNvPicPr>
          <p:nvPr userDrawn="1"/>
        </p:nvPicPr>
        <p:blipFill>
          <a:blip r:embed="rId4"/>
          <a:stretch>
            <a:fillRect/>
          </a:stretch>
        </p:blipFill>
        <p:spPr>
          <a:xfrm>
            <a:off x="611188" y="4462019"/>
            <a:ext cx="1171430" cy="180916"/>
          </a:xfrm>
          <a:prstGeom prst="rect">
            <a:avLst/>
          </a:prstGeom>
        </p:spPr>
      </p:pic>
      <p:pic>
        <p:nvPicPr>
          <p:cNvPr id="8" name="Picture 7">
            <a:extLst>
              <a:ext uri="{FF2B5EF4-FFF2-40B4-BE49-F238E27FC236}">
                <a16:creationId xmlns:a16="http://schemas.microsoft.com/office/drawing/2014/main" id="{9283E03E-6861-0843-A35C-AF5A1C73156A}"/>
              </a:ext>
            </a:extLst>
          </p:cNvPr>
          <p:cNvPicPr>
            <a:picLocks noChangeAspect="1"/>
          </p:cNvPicPr>
          <p:nvPr userDrawn="1"/>
        </p:nvPicPr>
        <p:blipFill>
          <a:blip r:embed="rId5"/>
          <a:stretch>
            <a:fillRect/>
          </a:stretch>
        </p:blipFill>
        <p:spPr>
          <a:xfrm>
            <a:off x="3660802" y="0"/>
            <a:ext cx="5481325" cy="5143500"/>
          </a:xfrm>
          <a:prstGeom prst="rect">
            <a:avLst/>
          </a:prstGeom>
        </p:spPr>
      </p:pic>
      <p:pic>
        <p:nvPicPr>
          <p:cNvPr id="10" name="Graphic 9">
            <a:extLst>
              <a:ext uri="{FF2B5EF4-FFF2-40B4-BE49-F238E27FC236}">
                <a16:creationId xmlns:a16="http://schemas.microsoft.com/office/drawing/2014/main" id="{4C7FFF6B-C5B4-7648-9146-2076DF59435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11187" y="584540"/>
            <a:ext cx="1900800" cy="340709"/>
          </a:xfrm>
          <a:prstGeom prst="rect">
            <a:avLst/>
          </a:prstGeom>
        </p:spPr>
      </p:pic>
    </p:spTree>
    <p:extLst>
      <p:ext uri="{BB962C8B-B14F-4D97-AF65-F5344CB8AC3E}">
        <p14:creationId xmlns:p14="http://schemas.microsoft.com/office/powerpoint/2010/main" val="30173031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artners [12]">
    <p:bg>
      <p:bgPr>
        <a:solidFill>
          <a:schemeClr val="bg1"/>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4F05B200-BF93-4168-B917-75DEF5B38A00}"/>
              </a:ext>
            </a:extLst>
          </p:cNvPr>
          <p:cNvSpPr>
            <a:spLocks noGrp="1"/>
          </p:cNvSpPr>
          <p:nvPr>
            <p:ph type="title" hasCustomPrompt="1"/>
          </p:nvPr>
        </p:nvSpPr>
        <p:spPr>
          <a:xfrm>
            <a:off x="611187" y="663575"/>
            <a:ext cx="7921625" cy="307777"/>
          </a:xfrm>
          <a:prstGeom prst="rect">
            <a:avLst/>
          </a:prstGeom>
        </p:spPr>
        <p:txBody>
          <a:bodyPr vert="horz" wrap="square" lIns="0" tIns="0" rIns="0" bIns="0" anchor="t" anchorCtr="0">
            <a:spAutoFit/>
          </a:bodyPr>
          <a:lstStyle>
            <a:lvl1pPr algn="l">
              <a:defRPr sz="2000" b="1" i="0" strike="noStrike" spc="-50" baseline="0">
                <a:solidFill>
                  <a:srgbClr val="003F61"/>
                </a:solidFill>
                <a:latin typeface="+mj-lt"/>
                <a:cs typeface="Source Sans Pro"/>
              </a:defRPr>
            </a:lvl1pPr>
          </a:lstStyle>
          <a:p>
            <a:r>
              <a:rPr lang="en-US" dirty="0"/>
              <a:t>Placeholder Title</a:t>
            </a:r>
          </a:p>
        </p:txBody>
      </p:sp>
      <p:sp>
        <p:nvSpPr>
          <p:cNvPr id="19" name="Picture Placeholder 7">
            <a:extLst>
              <a:ext uri="{FF2B5EF4-FFF2-40B4-BE49-F238E27FC236}">
                <a16:creationId xmlns:a16="http://schemas.microsoft.com/office/drawing/2014/main" id="{1CB1B213-67D4-412E-8B77-16CABB033482}"/>
              </a:ext>
            </a:extLst>
          </p:cNvPr>
          <p:cNvSpPr>
            <a:spLocks noGrp="1"/>
          </p:cNvSpPr>
          <p:nvPr>
            <p:ph type="pic" sz="quarter" idx="13" hasCustomPrompt="1"/>
          </p:nvPr>
        </p:nvSpPr>
        <p:spPr>
          <a:xfrm>
            <a:off x="2661028" y="2541331"/>
            <a:ext cx="1786882" cy="1009484"/>
          </a:xfrm>
          <a:prstGeom prst="rect">
            <a:avLst/>
          </a:prstGeom>
          <a:noFill/>
          <a:ln>
            <a:noFill/>
          </a:ln>
        </p:spPr>
        <p:txBody>
          <a:bodyPr anchor="ctr"/>
          <a:lstStyle>
            <a:lvl1pPr marL="0" indent="0" algn="ctr">
              <a:buNone/>
              <a:defRPr sz="1200">
                <a:solidFill>
                  <a:schemeClr val="bg1">
                    <a:lumMod val="75000"/>
                  </a:schemeClr>
                </a:solidFill>
              </a:defRPr>
            </a:lvl1pPr>
          </a:lstStyle>
          <a:p>
            <a:r>
              <a:rPr lang="en-GB" dirty="0"/>
              <a:t>Click to add logo</a:t>
            </a:r>
          </a:p>
        </p:txBody>
      </p:sp>
      <p:sp>
        <p:nvSpPr>
          <p:cNvPr id="20" name="Picture Placeholder 7">
            <a:extLst>
              <a:ext uri="{FF2B5EF4-FFF2-40B4-BE49-F238E27FC236}">
                <a16:creationId xmlns:a16="http://schemas.microsoft.com/office/drawing/2014/main" id="{69656667-AF16-455D-BD65-F9F30E77DD73}"/>
              </a:ext>
            </a:extLst>
          </p:cNvPr>
          <p:cNvSpPr>
            <a:spLocks noGrp="1"/>
          </p:cNvSpPr>
          <p:nvPr>
            <p:ph type="pic" sz="quarter" idx="16" hasCustomPrompt="1"/>
          </p:nvPr>
        </p:nvSpPr>
        <p:spPr>
          <a:xfrm>
            <a:off x="4692822" y="2541332"/>
            <a:ext cx="1786882" cy="1009484"/>
          </a:xfrm>
          <a:prstGeom prst="rect">
            <a:avLst/>
          </a:prstGeom>
          <a:noFill/>
          <a:ln>
            <a:noFill/>
          </a:ln>
        </p:spPr>
        <p:txBody>
          <a:bodyPr anchor="ctr"/>
          <a:lstStyle>
            <a:lvl1pPr marL="0" marR="0" indent="0" algn="ctr" defTabSz="457200" rtl="0" eaLnBrk="1" fontAlgn="base" latinLnBrk="0" hangingPunct="1">
              <a:lnSpc>
                <a:spcPct val="100000"/>
              </a:lnSpc>
              <a:spcBef>
                <a:spcPct val="20000"/>
              </a:spcBef>
              <a:spcAft>
                <a:spcPct val="0"/>
              </a:spcAft>
              <a:buClrTx/>
              <a:buSzTx/>
              <a:buFont typeface="Arial" panose="020B0604020202020204" pitchFamily="34" charset="0"/>
              <a:buNone/>
              <a:tabLst/>
              <a:defRPr sz="1200">
                <a:solidFill>
                  <a:schemeClr val="bg1">
                    <a:lumMod val="75000"/>
                  </a:schemeClr>
                </a:solidFill>
              </a:defRPr>
            </a:lvl1pPr>
          </a:lstStyle>
          <a:p>
            <a:pPr marL="0" marR="0" lvl="0" indent="0" algn="ctr" defTabSz="457200" rtl="0" eaLnBrk="1" fontAlgn="base" latinLnBrk="0" hangingPunct="1">
              <a:lnSpc>
                <a:spcPct val="100000"/>
              </a:lnSpc>
              <a:spcBef>
                <a:spcPct val="20000"/>
              </a:spcBef>
              <a:spcAft>
                <a:spcPct val="0"/>
              </a:spcAft>
              <a:buClrTx/>
              <a:buSzTx/>
              <a:buFont typeface="Arial" panose="020B0604020202020204" pitchFamily="34" charset="0"/>
              <a:buNone/>
              <a:tabLst/>
              <a:defRPr/>
            </a:pPr>
            <a:r>
              <a:rPr lang="en-GB" dirty="0"/>
              <a:t>Click to add logo</a:t>
            </a:r>
          </a:p>
        </p:txBody>
      </p:sp>
      <p:sp>
        <p:nvSpPr>
          <p:cNvPr id="23" name="Picture Placeholder 7">
            <a:extLst>
              <a:ext uri="{FF2B5EF4-FFF2-40B4-BE49-F238E27FC236}">
                <a16:creationId xmlns:a16="http://schemas.microsoft.com/office/drawing/2014/main" id="{D0FDB8FC-851F-482A-BE4A-F7D47CA1DECC}"/>
              </a:ext>
            </a:extLst>
          </p:cNvPr>
          <p:cNvSpPr>
            <a:spLocks noGrp="1"/>
          </p:cNvSpPr>
          <p:nvPr>
            <p:ph type="pic" sz="quarter" idx="17" hasCustomPrompt="1"/>
          </p:nvPr>
        </p:nvSpPr>
        <p:spPr>
          <a:xfrm>
            <a:off x="6724615" y="2541331"/>
            <a:ext cx="1786882" cy="1009484"/>
          </a:xfrm>
          <a:prstGeom prst="rect">
            <a:avLst/>
          </a:prstGeom>
          <a:noFill/>
          <a:ln>
            <a:noFill/>
          </a:ln>
        </p:spPr>
        <p:txBody>
          <a:bodyPr anchor="ctr"/>
          <a:lstStyle>
            <a:lvl1pPr marL="0" marR="0" indent="0" algn="ctr" defTabSz="457200" rtl="0" eaLnBrk="1" fontAlgn="base" latinLnBrk="0" hangingPunct="1">
              <a:lnSpc>
                <a:spcPct val="100000"/>
              </a:lnSpc>
              <a:spcBef>
                <a:spcPct val="20000"/>
              </a:spcBef>
              <a:spcAft>
                <a:spcPct val="0"/>
              </a:spcAft>
              <a:buClrTx/>
              <a:buSzTx/>
              <a:buFont typeface="Arial" panose="020B0604020202020204" pitchFamily="34" charset="0"/>
              <a:buNone/>
              <a:tabLst/>
              <a:defRPr sz="1200">
                <a:solidFill>
                  <a:schemeClr val="bg1">
                    <a:lumMod val="75000"/>
                  </a:schemeClr>
                </a:solidFill>
              </a:defRPr>
            </a:lvl1pPr>
          </a:lstStyle>
          <a:p>
            <a:pPr marL="0" marR="0" lvl="0" indent="0" algn="ctr" defTabSz="457200" rtl="0" eaLnBrk="1" fontAlgn="base" latinLnBrk="0" hangingPunct="1">
              <a:lnSpc>
                <a:spcPct val="100000"/>
              </a:lnSpc>
              <a:spcBef>
                <a:spcPct val="20000"/>
              </a:spcBef>
              <a:spcAft>
                <a:spcPct val="0"/>
              </a:spcAft>
              <a:buClrTx/>
              <a:buSzTx/>
              <a:buFont typeface="Arial" panose="020B0604020202020204" pitchFamily="34" charset="0"/>
              <a:buNone/>
              <a:tabLst/>
              <a:defRPr/>
            </a:pPr>
            <a:r>
              <a:rPr lang="en-GB" dirty="0"/>
              <a:t>Click to add logo</a:t>
            </a:r>
          </a:p>
        </p:txBody>
      </p:sp>
      <p:sp>
        <p:nvSpPr>
          <p:cNvPr id="24" name="Picture Placeholder 7">
            <a:extLst>
              <a:ext uri="{FF2B5EF4-FFF2-40B4-BE49-F238E27FC236}">
                <a16:creationId xmlns:a16="http://schemas.microsoft.com/office/drawing/2014/main" id="{5BBD54F3-F32A-41A1-87FA-297B5AB9EFFC}"/>
              </a:ext>
            </a:extLst>
          </p:cNvPr>
          <p:cNvSpPr>
            <a:spLocks noGrp="1"/>
          </p:cNvSpPr>
          <p:nvPr>
            <p:ph type="pic" sz="quarter" idx="18" hasCustomPrompt="1"/>
          </p:nvPr>
        </p:nvSpPr>
        <p:spPr>
          <a:xfrm>
            <a:off x="2662118" y="3722853"/>
            <a:ext cx="1786882" cy="1009484"/>
          </a:xfrm>
          <a:prstGeom prst="rect">
            <a:avLst/>
          </a:prstGeom>
          <a:noFill/>
          <a:ln>
            <a:noFill/>
          </a:ln>
        </p:spPr>
        <p:txBody>
          <a:bodyPr anchor="ctr"/>
          <a:lstStyle>
            <a:lvl1pPr marL="0" indent="0" algn="ctr">
              <a:buNone/>
              <a:defRPr sz="1200">
                <a:solidFill>
                  <a:schemeClr val="bg1">
                    <a:lumMod val="75000"/>
                  </a:schemeClr>
                </a:solidFill>
              </a:defRPr>
            </a:lvl1pPr>
          </a:lstStyle>
          <a:p>
            <a:r>
              <a:rPr lang="en-GB" dirty="0"/>
              <a:t>Click to add logo</a:t>
            </a:r>
          </a:p>
        </p:txBody>
      </p:sp>
      <p:sp>
        <p:nvSpPr>
          <p:cNvPr id="25" name="Picture Placeholder 7">
            <a:extLst>
              <a:ext uri="{FF2B5EF4-FFF2-40B4-BE49-F238E27FC236}">
                <a16:creationId xmlns:a16="http://schemas.microsoft.com/office/drawing/2014/main" id="{FF67EC5A-84E6-4CFC-9D09-9DCDFE398B64}"/>
              </a:ext>
            </a:extLst>
          </p:cNvPr>
          <p:cNvSpPr>
            <a:spLocks noGrp="1"/>
          </p:cNvSpPr>
          <p:nvPr>
            <p:ph type="pic" sz="quarter" idx="19" hasCustomPrompt="1"/>
          </p:nvPr>
        </p:nvSpPr>
        <p:spPr>
          <a:xfrm>
            <a:off x="4695002" y="3722854"/>
            <a:ext cx="1786882" cy="1009484"/>
          </a:xfrm>
          <a:prstGeom prst="rect">
            <a:avLst/>
          </a:prstGeom>
          <a:noFill/>
          <a:ln>
            <a:noFill/>
          </a:ln>
        </p:spPr>
        <p:txBody>
          <a:bodyPr anchor="ctr"/>
          <a:lstStyle>
            <a:lvl1pPr marL="0" indent="0" algn="ctr">
              <a:buNone/>
              <a:defRPr sz="1200">
                <a:solidFill>
                  <a:schemeClr val="bg1">
                    <a:lumMod val="75000"/>
                  </a:schemeClr>
                </a:solidFill>
              </a:defRPr>
            </a:lvl1pPr>
          </a:lstStyle>
          <a:p>
            <a:r>
              <a:rPr lang="en-GB" dirty="0"/>
              <a:t>Click to add logo</a:t>
            </a:r>
          </a:p>
        </p:txBody>
      </p:sp>
      <p:sp>
        <p:nvSpPr>
          <p:cNvPr id="26" name="Picture Placeholder 7">
            <a:extLst>
              <a:ext uri="{FF2B5EF4-FFF2-40B4-BE49-F238E27FC236}">
                <a16:creationId xmlns:a16="http://schemas.microsoft.com/office/drawing/2014/main" id="{96EF4B04-F845-472A-8316-9D33CCC5D397}"/>
              </a:ext>
            </a:extLst>
          </p:cNvPr>
          <p:cNvSpPr>
            <a:spLocks noGrp="1"/>
          </p:cNvSpPr>
          <p:nvPr>
            <p:ph type="pic" sz="quarter" idx="20" hasCustomPrompt="1"/>
          </p:nvPr>
        </p:nvSpPr>
        <p:spPr>
          <a:xfrm>
            <a:off x="6727885" y="3722853"/>
            <a:ext cx="1786882" cy="1009484"/>
          </a:xfrm>
          <a:prstGeom prst="rect">
            <a:avLst/>
          </a:prstGeom>
          <a:noFill/>
          <a:ln>
            <a:noFill/>
          </a:ln>
        </p:spPr>
        <p:txBody>
          <a:bodyPr anchor="ctr"/>
          <a:lstStyle>
            <a:lvl1pPr marL="0" marR="0" indent="0" algn="ctr" defTabSz="457200" rtl="0" eaLnBrk="1" fontAlgn="base" latinLnBrk="0" hangingPunct="1">
              <a:lnSpc>
                <a:spcPct val="100000"/>
              </a:lnSpc>
              <a:spcBef>
                <a:spcPct val="20000"/>
              </a:spcBef>
              <a:spcAft>
                <a:spcPct val="0"/>
              </a:spcAft>
              <a:buClrTx/>
              <a:buSzTx/>
              <a:buFont typeface="Arial" panose="020B0604020202020204" pitchFamily="34" charset="0"/>
              <a:buNone/>
              <a:tabLst/>
              <a:defRPr sz="1200">
                <a:solidFill>
                  <a:schemeClr val="bg1">
                    <a:lumMod val="75000"/>
                  </a:schemeClr>
                </a:solidFill>
              </a:defRPr>
            </a:lvl1pPr>
          </a:lstStyle>
          <a:p>
            <a:pPr marL="0" marR="0" lvl="0" indent="0" algn="ctr" defTabSz="457200" rtl="0" eaLnBrk="1" fontAlgn="base" latinLnBrk="0" hangingPunct="1">
              <a:lnSpc>
                <a:spcPct val="100000"/>
              </a:lnSpc>
              <a:spcBef>
                <a:spcPct val="20000"/>
              </a:spcBef>
              <a:spcAft>
                <a:spcPct val="0"/>
              </a:spcAft>
              <a:buClrTx/>
              <a:buSzTx/>
              <a:buFont typeface="Arial" panose="020B0604020202020204" pitchFamily="34" charset="0"/>
              <a:buNone/>
              <a:tabLst/>
              <a:defRPr/>
            </a:pPr>
            <a:r>
              <a:rPr lang="en-GB" dirty="0"/>
              <a:t>Click to add logo</a:t>
            </a:r>
          </a:p>
        </p:txBody>
      </p:sp>
      <p:sp>
        <p:nvSpPr>
          <p:cNvPr id="10" name="Picture Placeholder 7">
            <a:extLst>
              <a:ext uri="{FF2B5EF4-FFF2-40B4-BE49-F238E27FC236}">
                <a16:creationId xmlns:a16="http://schemas.microsoft.com/office/drawing/2014/main" id="{ACA00AA1-FAFA-4642-B332-29248B4B970A}"/>
              </a:ext>
            </a:extLst>
          </p:cNvPr>
          <p:cNvSpPr>
            <a:spLocks noGrp="1"/>
          </p:cNvSpPr>
          <p:nvPr>
            <p:ph type="pic" sz="quarter" idx="21" hasCustomPrompt="1"/>
          </p:nvPr>
        </p:nvSpPr>
        <p:spPr>
          <a:xfrm>
            <a:off x="629234" y="2541331"/>
            <a:ext cx="1786882" cy="1009484"/>
          </a:xfrm>
          <a:prstGeom prst="rect">
            <a:avLst/>
          </a:prstGeom>
          <a:noFill/>
          <a:ln>
            <a:noFill/>
          </a:ln>
        </p:spPr>
        <p:txBody>
          <a:bodyPr anchor="ctr"/>
          <a:lstStyle>
            <a:lvl1pPr marL="0" indent="0" algn="ctr">
              <a:buNone/>
              <a:defRPr sz="1200">
                <a:solidFill>
                  <a:schemeClr val="bg1">
                    <a:lumMod val="75000"/>
                  </a:schemeClr>
                </a:solidFill>
              </a:defRPr>
            </a:lvl1pPr>
          </a:lstStyle>
          <a:p>
            <a:r>
              <a:rPr lang="en-GB" dirty="0"/>
              <a:t>Click to add logo</a:t>
            </a:r>
          </a:p>
        </p:txBody>
      </p:sp>
      <p:sp>
        <p:nvSpPr>
          <p:cNvPr id="11" name="Picture Placeholder 7">
            <a:extLst>
              <a:ext uri="{FF2B5EF4-FFF2-40B4-BE49-F238E27FC236}">
                <a16:creationId xmlns:a16="http://schemas.microsoft.com/office/drawing/2014/main" id="{43E34612-A602-1A44-9D6C-27D4AE6ED907}"/>
              </a:ext>
            </a:extLst>
          </p:cNvPr>
          <p:cNvSpPr>
            <a:spLocks noGrp="1"/>
          </p:cNvSpPr>
          <p:nvPr>
            <p:ph type="pic" sz="quarter" idx="22" hasCustomPrompt="1"/>
          </p:nvPr>
        </p:nvSpPr>
        <p:spPr>
          <a:xfrm>
            <a:off x="629234" y="3722853"/>
            <a:ext cx="1786882" cy="1009484"/>
          </a:xfrm>
          <a:prstGeom prst="rect">
            <a:avLst/>
          </a:prstGeom>
          <a:noFill/>
          <a:ln>
            <a:noFill/>
          </a:ln>
        </p:spPr>
        <p:txBody>
          <a:bodyPr anchor="ctr"/>
          <a:lstStyle>
            <a:lvl1pPr marL="0" indent="0" algn="ctr">
              <a:buNone/>
              <a:defRPr sz="1200">
                <a:solidFill>
                  <a:schemeClr val="bg1">
                    <a:lumMod val="75000"/>
                  </a:schemeClr>
                </a:solidFill>
              </a:defRPr>
            </a:lvl1pPr>
          </a:lstStyle>
          <a:p>
            <a:r>
              <a:rPr lang="en-GB" dirty="0"/>
              <a:t>Click to add logo</a:t>
            </a:r>
          </a:p>
        </p:txBody>
      </p:sp>
      <p:sp>
        <p:nvSpPr>
          <p:cNvPr id="12" name="Picture Placeholder 7">
            <a:extLst>
              <a:ext uri="{FF2B5EF4-FFF2-40B4-BE49-F238E27FC236}">
                <a16:creationId xmlns:a16="http://schemas.microsoft.com/office/drawing/2014/main" id="{F289AC78-9754-724D-91F6-9F8884E8290A}"/>
              </a:ext>
            </a:extLst>
          </p:cNvPr>
          <p:cNvSpPr>
            <a:spLocks noGrp="1"/>
          </p:cNvSpPr>
          <p:nvPr>
            <p:ph type="pic" sz="quarter" idx="23" hasCustomPrompt="1"/>
          </p:nvPr>
        </p:nvSpPr>
        <p:spPr>
          <a:xfrm>
            <a:off x="2661028" y="1371599"/>
            <a:ext cx="1786882" cy="1009484"/>
          </a:xfrm>
          <a:prstGeom prst="rect">
            <a:avLst/>
          </a:prstGeom>
          <a:noFill/>
          <a:ln>
            <a:noFill/>
          </a:ln>
        </p:spPr>
        <p:txBody>
          <a:bodyPr anchor="ctr"/>
          <a:lstStyle>
            <a:lvl1pPr marL="0" indent="0" algn="ctr">
              <a:buNone/>
              <a:defRPr sz="1200">
                <a:solidFill>
                  <a:schemeClr val="bg1">
                    <a:lumMod val="75000"/>
                  </a:schemeClr>
                </a:solidFill>
              </a:defRPr>
            </a:lvl1pPr>
          </a:lstStyle>
          <a:p>
            <a:r>
              <a:rPr lang="en-GB" dirty="0"/>
              <a:t>Click to add logo</a:t>
            </a:r>
          </a:p>
        </p:txBody>
      </p:sp>
      <p:sp>
        <p:nvSpPr>
          <p:cNvPr id="13" name="Picture Placeholder 7">
            <a:extLst>
              <a:ext uri="{FF2B5EF4-FFF2-40B4-BE49-F238E27FC236}">
                <a16:creationId xmlns:a16="http://schemas.microsoft.com/office/drawing/2014/main" id="{D7AA32E6-8146-C147-8557-21A0FC9FCD99}"/>
              </a:ext>
            </a:extLst>
          </p:cNvPr>
          <p:cNvSpPr>
            <a:spLocks noGrp="1"/>
          </p:cNvSpPr>
          <p:nvPr>
            <p:ph type="pic" sz="quarter" idx="24" hasCustomPrompt="1"/>
          </p:nvPr>
        </p:nvSpPr>
        <p:spPr>
          <a:xfrm>
            <a:off x="4692822" y="1371600"/>
            <a:ext cx="1786882" cy="1009484"/>
          </a:xfrm>
          <a:prstGeom prst="rect">
            <a:avLst/>
          </a:prstGeom>
          <a:noFill/>
          <a:ln>
            <a:noFill/>
          </a:ln>
        </p:spPr>
        <p:txBody>
          <a:bodyPr anchor="ctr"/>
          <a:lstStyle>
            <a:lvl1pPr marL="0" marR="0" indent="0" algn="ctr" defTabSz="457200" rtl="0" eaLnBrk="1" fontAlgn="base" latinLnBrk="0" hangingPunct="1">
              <a:lnSpc>
                <a:spcPct val="100000"/>
              </a:lnSpc>
              <a:spcBef>
                <a:spcPct val="20000"/>
              </a:spcBef>
              <a:spcAft>
                <a:spcPct val="0"/>
              </a:spcAft>
              <a:buClrTx/>
              <a:buSzTx/>
              <a:buFont typeface="Arial" panose="020B0604020202020204" pitchFamily="34" charset="0"/>
              <a:buNone/>
              <a:tabLst/>
              <a:defRPr sz="1200">
                <a:solidFill>
                  <a:schemeClr val="bg1">
                    <a:lumMod val="75000"/>
                  </a:schemeClr>
                </a:solidFill>
              </a:defRPr>
            </a:lvl1pPr>
          </a:lstStyle>
          <a:p>
            <a:pPr marL="0" marR="0" lvl="0" indent="0" algn="ctr" defTabSz="457200" rtl="0" eaLnBrk="1" fontAlgn="base" latinLnBrk="0" hangingPunct="1">
              <a:lnSpc>
                <a:spcPct val="100000"/>
              </a:lnSpc>
              <a:spcBef>
                <a:spcPct val="20000"/>
              </a:spcBef>
              <a:spcAft>
                <a:spcPct val="0"/>
              </a:spcAft>
              <a:buClrTx/>
              <a:buSzTx/>
              <a:buFont typeface="Arial" panose="020B0604020202020204" pitchFamily="34" charset="0"/>
              <a:buNone/>
              <a:tabLst/>
              <a:defRPr/>
            </a:pPr>
            <a:r>
              <a:rPr lang="en-GB" dirty="0"/>
              <a:t>Click to add logo</a:t>
            </a:r>
          </a:p>
        </p:txBody>
      </p:sp>
      <p:sp>
        <p:nvSpPr>
          <p:cNvPr id="14" name="Picture Placeholder 7">
            <a:extLst>
              <a:ext uri="{FF2B5EF4-FFF2-40B4-BE49-F238E27FC236}">
                <a16:creationId xmlns:a16="http://schemas.microsoft.com/office/drawing/2014/main" id="{878C79BF-BA26-D141-81D1-09C4374639DF}"/>
              </a:ext>
            </a:extLst>
          </p:cNvPr>
          <p:cNvSpPr>
            <a:spLocks noGrp="1"/>
          </p:cNvSpPr>
          <p:nvPr>
            <p:ph type="pic" sz="quarter" idx="25" hasCustomPrompt="1"/>
          </p:nvPr>
        </p:nvSpPr>
        <p:spPr>
          <a:xfrm>
            <a:off x="6724615" y="1371599"/>
            <a:ext cx="1786882" cy="1009484"/>
          </a:xfrm>
          <a:prstGeom prst="rect">
            <a:avLst/>
          </a:prstGeom>
          <a:noFill/>
          <a:ln>
            <a:noFill/>
          </a:ln>
        </p:spPr>
        <p:txBody>
          <a:bodyPr anchor="ctr"/>
          <a:lstStyle>
            <a:lvl1pPr marL="0" marR="0" indent="0" algn="ctr" defTabSz="457200" rtl="0" eaLnBrk="1" fontAlgn="base" latinLnBrk="0" hangingPunct="1">
              <a:lnSpc>
                <a:spcPct val="100000"/>
              </a:lnSpc>
              <a:spcBef>
                <a:spcPct val="20000"/>
              </a:spcBef>
              <a:spcAft>
                <a:spcPct val="0"/>
              </a:spcAft>
              <a:buClrTx/>
              <a:buSzTx/>
              <a:buFont typeface="Arial" panose="020B0604020202020204" pitchFamily="34" charset="0"/>
              <a:buNone/>
              <a:tabLst/>
              <a:defRPr sz="1200">
                <a:solidFill>
                  <a:schemeClr val="bg1">
                    <a:lumMod val="75000"/>
                  </a:schemeClr>
                </a:solidFill>
              </a:defRPr>
            </a:lvl1pPr>
          </a:lstStyle>
          <a:p>
            <a:pPr marL="0" marR="0" lvl="0" indent="0" algn="ctr" defTabSz="457200" rtl="0" eaLnBrk="1" fontAlgn="base" latinLnBrk="0" hangingPunct="1">
              <a:lnSpc>
                <a:spcPct val="100000"/>
              </a:lnSpc>
              <a:spcBef>
                <a:spcPct val="20000"/>
              </a:spcBef>
              <a:spcAft>
                <a:spcPct val="0"/>
              </a:spcAft>
              <a:buClrTx/>
              <a:buSzTx/>
              <a:buFont typeface="Arial" panose="020B0604020202020204" pitchFamily="34" charset="0"/>
              <a:buNone/>
              <a:tabLst/>
              <a:defRPr/>
            </a:pPr>
            <a:r>
              <a:rPr lang="en-GB" dirty="0"/>
              <a:t>Click to add logo</a:t>
            </a:r>
          </a:p>
        </p:txBody>
      </p:sp>
      <p:sp>
        <p:nvSpPr>
          <p:cNvPr id="16" name="Picture Placeholder 7">
            <a:extLst>
              <a:ext uri="{FF2B5EF4-FFF2-40B4-BE49-F238E27FC236}">
                <a16:creationId xmlns:a16="http://schemas.microsoft.com/office/drawing/2014/main" id="{73235AFD-F660-E747-AD74-70C667F87547}"/>
              </a:ext>
            </a:extLst>
          </p:cNvPr>
          <p:cNvSpPr>
            <a:spLocks noGrp="1"/>
          </p:cNvSpPr>
          <p:nvPr>
            <p:ph type="pic" sz="quarter" idx="26" hasCustomPrompt="1"/>
          </p:nvPr>
        </p:nvSpPr>
        <p:spPr>
          <a:xfrm>
            <a:off x="629234" y="1371599"/>
            <a:ext cx="1786882" cy="1009484"/>
          </a:xfrm>
          <a:prstGeom prst="rect">
            <a:avLst/>
          </a:prstGeom>
          <a:noFill/>
          <a:ln>
            <a:noFill/>
          </a:ln>
        </p:spPr>
        <p:txBody>
          <a:bodyPr anchor="ctr"/>
          <a:lstStyle>
            <a:lvl1pPr marL="0" indent="0" algn="ctr">
              <a:buNone/>
              <a:defRPr sz="1200">
                <a:solidFill>
                  <a:schemeClr val="bg1">
                    <a:lumMod val="75000"/>
                  </a:schemeClr>
                </a:solidFill>
              </a:defRPr>
            </a:lvl1pPr>
          </a:lstStyle>
          <a:p>
            <a:r>
              <a:rPr lang="en-GB" dirty="0"/>
              <a:t>Click to add logo</a:t>
            </a:r>
          </a:p>
        </p:txBody>
      </p:sp>
    </p:spTree>
    <p:extLst>
      <p:ext uri="{BB962C8B-B14F-4D97-AF65-F5344CB8AC3E}">
        <p14:creationId xmlns:p14="http://schemas.microsoft.com/office/powerpoint/2010/main" val="21268800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Set">
    <p:spTree>
      <p:nvGrpSpPr>
        <p:cNvPr id="1" name=""/>
        <p:cNvGrpSpPr/>
        <p:nvPr/>
      </p:nvGrpSpPr>
      <p:grpSpPr>
        <a:xfrm>
          <a:off x="0" y="0"/>
          <a:ext cx="0" cy="0"/>
          <a:chOff x="0" y="0"/>
          <a:chExt cx="0" cy="0"/>
        </a:xfrm>
      </p:grpSpPr>
      <p:sp>
        <p:nvSpPr>
          <p:cNvPr id="19" name="Text Placeholder 23">
            <a:extLst>
              <a:ext uri="{FF2B5EF4-FFF2-40B4-BE49-F238E27FC236}">
                <a16:creationId xmlns:a16="http://schemas.microsoft.com/office/drawing/2014/main" id="{CA230C5E-A3C5-4592-82E1-E614EB3D2B9F}"/>
              </a:ext>
            </a:extLst>
          </p:cNvPr>
          <p:cNvSpPr>
            <a:spLocks noGrp="1"/>
          </p:cNvSpPr>
          <p:nvPr>
            <p:ph type="body" sz="quarter" idx="16" hasCustomPrompt="1"/>
          </p:nvPr>
        </p:nvSpPr>
        <p:spPr>
          <a:xfrm>
            <a:off x="611188" y="3381968"/>
            <a:ext cx="2391713" cy="153888"/>
          </a:xfrm>
          <a:prstGeom prst="rect">
            <a:avLst/>
          </a:prstGeom>
          <a:noFill/>
        </p:spPr>
        <p:txBody>
          <a:bodyPr wrap="square" lIns="0" tIns="0" rIns="0" bIns="0">
            <a:spAutoFit/>
          </a:bodyPr>
          <a:lstStyle>
            <a:lvl1pPr marL="0" indent="0">
              <a:buNone/>
              <a:defRPr sz="1000" b="1" spc="20" baseline="0">
                <a:solidFill>
                  <a:srgbClr val="003F61"/>
                </a:solidFill>
              </a:defRPr>
            </a:lvl1pPr>
            <a:lvl2pPr>
              <a:defRPr sz="1000"/>
            </a:lvl2pPr>
            <a:lvl3pPr>
              <a:defRPr sz="1000"/>
            </a:lvl3pPr>
            <a:lvl4pPr>
              <a:defRPr sz="1000"/>
            </a:lvl4pPr>
            <a:lvl5pPr>
              <a:defRPr sz="1000"/>
            </a:lvl5pPr>
          </a:lstStyle>
          <a:p>
            <a:pPr lvl="0"/>
            <a:r>
              <a:rPr lang="en-US" b="1" dirty="0"/>
              <a:t>Speaker Name</a:t>
            </a:r>
            <a:endParaRPr lang="en-US" dirty="0"/>
          </a:p>
        </p:txBody>
      </p:sp>
      <p:sp>
        <p:nvSpPr>
          <p:cNvPr id="31" name="Title 1">
            <a:extLst>
              <a:ext uri="{FF2B5EF4-FFF2-40B4-BE49-F238E27FC236}">
                <a16:creationId xmlns:a16="http://schemas.microsoft.com/office/drawing/2014/main" id="{D1D63A7D-52A4-4E2E-AF59-C0A0E4F5D5B8}"/>
              </a:ext>
            </a:extLst>
          </p:cNvPr>
          <p:cNvSpPr>
            <a:spLocks noGrp="1"/>
          </p:cNvSpPr>
          <p:nvPr>
            <p:ph type="title" hasCustomPrompt="1"/>
          </p:nvPr>
        </p:nvSpPr>
        <p:spPr>
          <a:xfrm>
            <a:off x="611187" y="663575"/>
            <a:ext cx="7921625" cy="307777"/>
          </a:xfrm>
          <a:prstGeom prst="rect">
            <a:avLst/>
          </a:prstGeom>
        </p:spPr>
        <p:txBody>
          <a:bodyPr vert="horz" wrap="square" lIns="0" tIns="0" rIns="0" bIns="0" anchor="t" anchorCtr="0">
            <a:spAutoFit/>
          </a:bodyPr>
          <a:lstStyle>
            <a:lvl1pPr algn="l">
              <a:defRPr sz="2000" b="1" i="0" strike="noStrike" spc="-50" baseline="0">
                <a:solidFill>
                  <a:srgbClr val="003F61"/>
                </a:solidFill>
                <a:latin typeface="+mj-lt"/>
                <a:cs typeface="Source Sans Pro"/>
              </a:defRPr>
            </a:lvl1pPr>
          </a:lstStyle>
          <a:p>
            <a:r>
              <a:rPr lang="en-US" dirty="0"/>
              <a:t>Placeholder Title</a:t>
            </a:r>
          </a:p>
        </p:txBody>
      </p:sp>
      <p:sp>
        <p:nvSpPr>
          <p:cNvPr id="16" name="Picture Placeholder 7">
            <a:extLst>
              <a:ext uri="{FF2B5EF4-FFF2-40B4-BE49-F238E27FC236}">
                <a16:creationId xmlns:a16="http://schemas.microsoft.com/office/drawing/2014/main" id="{C18DD127-B9AB-174D-9C3A-664589E2504F}"/>
              </a:ext>
            </a:extLst>
          </p:cNvPr>
          <p:cNvSpPr>
            <a:spLocks noGrp="1"/>
          </p:cNvSpPr>
          <p:nvPr>
            <p:ph type="pic" sz="quarter" idx="21" hasCustomPrompt="1"/>
          </p:nvPr>
        </p:nvSpPr>
        <p:spPr>
          <a:xfrm>
            <a:off x="611188" y="1347788"/>
            <a:ext cx="2391713" cy="1811632"/>
          </a:xfrm>
          <a:prstGeom prst="rect">
            <a:avLst/>
          </a:prstGeom>
          <a:solidFill>
            <a:srgbClr val="F1F2F2"/>
          </a:solidFill>
          <a:ln>
            <a:noFill/>
          </a:ln>
        </p:spPr>
        <p:txBody>
          <a:bodyPr anchor="ctr"/>
          <a:lstStyle>
            <a:lvl1pPr marL="0" indent="0" algn="ctr">
              <a:buNone/>
              <a:defRPr sz="1200">
                <a:solidFill>
                  <a:schemeClr val="bg1">
                    <a:lumMod val="75000"/>
                  </a:schemeClr>
                </a:solidFill>
              </a:defRPr>
            </a:lvl1pPr>
          </a:lstStyle>
          <a:p>
            <a:r>
              <a:rPr lang="en-GB" dirty="0"/>
              <a:t>Click to add </a:t>
            </a:r>
            <a:br>
              <a:rPr lang="en-GB" dirty="0"/>
            </a:br>
            <a:r>
              <a:rPr lang="en-GB" dirty="0"/>
              <a:t>a speaker</a:t>
            </a:r>
          </a:p>
        </p:txBody>
      </p:sp>
      <p:sp>
        <p:nvSpPr>
          <p:cNvPr id="20" name="Text Placeholder 2">
            <a:extLst>
              <a:ext uri="{FF2B5EF4-FFF2-40B4-BE49-F238E27FC236}">
                <a16:creationId xmlns:a16="http://schemas.microsoft.com/office/drawing/2014/main" id="{4A4BC864-9A70-3645-B39D-2E7F3C82E719}"/>
              </a:ext>
            </a:extLst>
          </p:cNvPr>
          <p:cNvSpPr>
            <a:spLocks noGrp="1"/>
          </p:cNvSpPr>
          <p:nvPr>
            <p:ph type="body" sz="quarter" idx="10" hasCustomPrompt="1"/>
          </p:nvPr>
        </p:nvSpPr>
        <p:spPr>
          <a:xfrm>
            <a:off x="627314" y="3601166"/>
            <a:ext cx="2375587" cy="844527"/>
          </a:xfrm>
          <a:prstGeom prst="rect">
            <a:avLst/>
          </a:prstGeom>
        </p:spPr>
        <p:txBody>
          <a:bodyPr vert="horz" lIns="0" tIns="0" rIns="0" bIns="0" numCol="1" spcCol="270000">
            <a:noAutofit/>
          </a:bodyPr>
          <a:lstStyle>
            <a:lvl1pPr marL="0" indent="0">
              <a:lnSpc>
                <a:spcPct val="125000"/>
              </a:lnSpc>
              <a:spcBef>
                <a:spcPts val="0"/>
              </a:spcBef>
              <a:spcAft>
                <a:spcPts val="500"/>
              </a:spcAft>
              <a:buClr>
                <a:srgbClr val="4D4D4F"/>
              </a:buClr>
              <a:buFont typeface="Arial" panose="020B0604020202020204" pitchFamily="34" charset="0"/>
              <a:buNone/>
              <a:defRPr sz="800" b="0" i="0" spc="0" baseline="0">
                <a:solidFill>
                  <a:srgbClr val="4D4D4F"/>
                </a:solidFill>
                <a:latin typeface="+mn-lt"/>
                <a:ea typeface="Source Sans Pro" panose="020B0503030403020204" pitchFamily="34" charset="0"/>
                <a:cs typeface="Source Sans Pro" panose="020B0503030403020204" pitchFamily="34" charset="0"/>
              </a:defRPr>
            </a:lvl1pPr>
            <a:lvl2pPr marL="742950" marR="0" indent="-180000" algn="l" defTabSz="457200" rtl="0" eaLnBrk="1" fontAlgn="auto" latinLnBrk="0" hangingPunct="1">
              <a:lnSpc>
                <a:spcPct val="150000"/>
              </a:lnSpc>
              <a:spcBef>
                <a:spcPts val="0"/>
              </a:spcBef>
              <a:spcAft>
                <a:spcPts val="0"/>
              </a:spcAft>
              <a:buClr>
                <a:srgbClr val="B0D239"/>
              </a:buClr>
              <a:buSzTx/>
              <a:buFont typeface="Arial" panose="020B0604020202020204" pitchFamily="34" charset="0"/>
              <a:buChar char="•"/>
              <a:tabLst/>
              <a:defRPr sz="1400" b="0" i="0">
                <a:solidFill>
                  <a:srgbClr val="22252B"/>
                </a:solidFill>
                <a:latin typeface="+mj-lt"/>
                <a:ea typeface="Source Sans Pro" panose="020B0503030403020204" pitchFamily="34" charset="0"/>
                <a:cs typeface="Source Sans Pro" panose="020B0503030403020204" pitchFamily="34" charset="0"/>
              </a:defRPr>
            </a:lvl2pPr>
            <a:lvl3pPr marL="1200150" marR="0" indent="-180000" algn="l" defTabSz="457200" rtl="0" eaLnBrk="1" fontAlgn="auto" latinLnBrk="0" hangingPunct="1">
              <a:lnSpc>
                <a:spcPct val="150000"/>
              </a:lnSpc>
              <a:spcBef>
                <a:spcPts val="0"/>
              </a:spcBef>
              <a:spcAft>
                <a:spcPts val="0"/>
              </a:spcAft>
              <a:buClr>
                <a:srgbClr val="B0D239"/>
              </a:buClr>
              <a:buSzTx/>
              <a:buFont typeface="Arial" panose="020B0604020202020204" pitchFamily="34" charset="0"/>
              <a:buChar char="•"/>
              <a:tabLst/>
              <a:defRPr sz="1400" b="0" i="0">
                <a:solidFill>
                  <a:srgbClr val="22252B"/>
                </a:solidFill>
                <a:latin typeface="+mj-lt"/>
                <a:ea typeface="Source Sans Pro" panose="020B0503030403020204" pitchFamily="34" charset="0"/>
                <a:cs typeface="Source Sans Pro" panose="020B0503030403020204" pitchFamily="34" charset="0"/>
              </a:defRPr>
            </a:lvl3pPr>
            <a:lvl4pPr marL="1657350" marR="0" indent="-180000" algn="l" defTabSz="457200" rtl="0" eaLnBrk="1" fontAlgn="auto" latinLnBrk="0" hangingPunct="1">
              <a:lnSpc>
                <a:spcPct val="150000"/>
              </a:lnSpc>
              <a:spcBef>
                <a:spcPts val="0"/>
              </a:spcBef>
              <a:spcAft>
                <a:spcPts val="0"/>
              </a:spcAft>
              <a:buClr>
                <a:srgbClr val="B0D239"/>
              </a:buClr>
              <a:buSzTx/>
              <a:buFont typeface="Arial" panose="020B0604020202020204" pitchFamily="34" charset="0"/>
              <a:buChar char="•"/>
              <a:tabLst/>
              <a:defRPr sz="1400" b="0" i="0">
                <a:solidFill>
                  <a:srgbClr val="22252B"/>
                </a:solidFill>
                <a:latin typeface="+mj-lt"/>
                <a:ea typeface="Source Sans Pro" panose="020B0503030403020204" pitchFamily="34" charset="0"/>
                <a:cs typeface="Source Sans Pro" panose="020B0503030403020204" pitchFamily="34" charset="0"/>
              </a:defRPr>
            </a:lvl4pPr>
            <a:lvl5pPr marL="2114550" indent="-180000">
              <a:lnSpc>
                <a:spcPct val="150000"/>
              </a:lnSpc>
              <a:spcBef>
                <a:spcPts val="0"/>
              </a:spcBef>
              <a:buClr>
                <a:srgbClr val="B0D239"/>
              </a:buClr>
              <a:buFont typeface="Arial" panose="020B0604020202020204" pitchFamily="34" charset="0"/>
              <a:buChar char="•"/>
              <a:defRPr sz="1400" i="0">
                <a:solidFill>
                  <a:srgbClr val="23272D"/>
                </a:solidFill>
                <a:latin typeface="+mj-lt"/>
                <a:ea typeface="Source Sans Pro" panose="020B0503030403020204" pitchFamily="34" charset="0"/>
                <a:cs typeface="Arial"/>
              </a:defRPr>
            </a:lvl5pPr>
          </a:lstStyle>
          <a:p>
            <a:pPr lvl="0"/>
            <a:r>
              <a:rPr lang="en-US" dirty="0"/>
              <a:t>Lorem ipsum dolor sit amet, consectetuer adipiscing elit. Maecenas porttitor congue massa.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p:txBody>
      </p:sp>
      <p:sp>
        <p:nvSpPr>
          <p:cNvPr id="22" name="Text Placeholder 23">
            <a:extLst>
              <a:ext uri="{FF2B5EF4-FFF2-40B4-BE49-F238E27FC236}">
                <a16:creationId xmlns:a16="http://schemas.microsoft.com/office/drawing/2014/main" id="{268FB4A7-025F-C340-8CE6-FBC17F7C2FC4}"/>
              </a:ext>
            </a:extLst>
          </p:cNvPr>
          <p:cNvSpPr>
            <a:spLocks noGrp="1"/>
          </p:cNvSpPr>
          <p:nvPr>
            <p:ph type="body" sz="quarter" idx="22" hasCustomPrompt="1"/>
          </p:nvPr>
        </p:nvSpPr>
        <p:spPr>
          <a:xfrm>
            <a:off x="3376143" y="3381968"/>
            <a:ext cx="2391713" cy="153888"/>
          </a:xfrm>
          <a:prstGeom prst="rect">
            <a:avLst/>
          </a:prstGeom>
          <a:noFill/>
        </p:spPr>
        <p:txBody>
          <a:bodyPr wrap="square" lIns="0" tIns="0" rIns="0" bIns="0">
            <a:spAutoFit/>
          </a:bodyPr>
          <a:lstStyle>
            <a:lvl1pPr marL="0" indent="0">
              <a:buNone/>
              <a:defRPr sz="1000" b="1" spc="20" baseline="0">
                <a:solidFill>
                  <a:srgbClr val="003F61"/>
                </a:solidFill>
              </a:defRPr>
            </a:lvl1pPr>
            <a:lvl2pPr>
              <a:defRPr sz="1000"/>
            </a:lvl2pPr>
            <a:lvl3pPr>
              <a:defRPr sz="1000"/>
            </a:lvl3pPr>
            <a:lvl4pPr>
              <a:defRPr sz="1000"/>
            </a:lvl4pPr>
            <a:lvl5pPr>
              <a:defRPr sz="1000"/>
            </a:lvl5pPr>
          </a:lstStyle>
          <a:p>
            <a:pPr lvl="0"/>
            <a:r>
              <a:rPr lang="en-US" b="1" dirty="0"/>
              <a:t>Speaker Name</a:t>
            </a:r>
            <a:endParaRPr lang="en-US" dirty="0"/>
          </a:p>
        </p:txBody>
      </p:sp>
      <p:sp>
        <p:nvSpPr>
          <p:cNvPr id="23" name="Picture Placeholder 7">
            <a:extLst>
              <a:ext uri="{FF2B5EF4-FFF2-40B4-BE49-F238E27FC236}">
                <a16:creationId xmlns:a16="http://schemas.microsoft.com/office/drawing/2014/main" id="{1D18E1EC-4112-DC41-B4AE-ADB22609FBF9}"/>
              </a:ext>
            </a:extLst>
          </p:cNvPr>
          <p:cNvSpPr>
            <a:spLocks noGrp="1"/>
          </p:cNvSpPr>
          <p:nvPr>
            <p:ph type="pic" sz="quarter" idx="23" hasCustomPrompt="1"/>
          </p:nvPr>
        </p:nvSpPr>
        <p:spPr>
          <a:xfrm>
            <a:off x="3376143" y="1347788"/>
            <a:ext cx="2391713" cy="1811632"/>
          </a:xfrm>
          <a:prstGeom prst="rect">
            <a:avLst/>
          </a:prstGeom>
          <a:solidFill>
            <a:srgbClr val="F1F2F2"/>
          </a:solidFill>
          <a:ln>
            <a:noFill/>
          </a:ln>
        </p:spPr>
        <p:txBody>
          <a:bodyPr anchor="ctr"/>
          <a:lstStyle>
            <a:lvl1pPr marL="0" indent="0" algn="ctr">
              <a:buNone/>
              <a:defRPr sz="1200">
                <a:solidFill>
                  <a:schemeClr val="bg1">
                    <a:lumMod val="75000"/>
                  </a:schemeClr>
                </a:solidFill>
              </a:defRPr>
            </a:lvl1pPr>
          </a:lstStyle>
          <a:p>
            <a:r>
              <a:rPr lang="en-GB" dirty="0"/>
              <a:t>Click to add </a:t>
            </a:r>
            <a:br>
              <a:rPr lang="en-GB" dirty="0"/>
            </a:br>
            <a:r>
              <a:rPr lang="en-GB" dirty="0"/>
              <a:t>a speaker</a:t>
            </a:r>
          </a:p>
        </p:txBody>
      </p:sp>
      <p:sp>
        <p:nvSpPr>
          <p:cNvPr id="33" name="Text Placeholder 2">
            <a:extLst>
              <a:ext uri="{FF2B5EF4-FFF2-40B4-BE49-F238E27FC236}">
                <a16:creationId xmlns:a16="http://schemas.microsoft.com/office/drawing/2014/main" id="{82D40098-367B-6049-890F-46F0FD86AAD5}"/>
              </a:ext>
            </a:extLst>
          </p:cNvPr>
          <p:cNvSpPr>
            <a:spLocks noGrp="1"/>
          </p:cNvSpPr>
          <p:nvPr>
            <p:ph type="body" sz="quarter" idx="24" hasCustomPrompt="1"/>
          </p:nvPr>
        </p:nvSpPr>
        <p:spPr>
          <a:xfrm>
            <a:off x="3392269" y="3601167"/>
            <a:ext cx="2375587" cy="844527"/>
          </a:xfrm>
          <a:prstGeom prst="rect">
            <a:avLst/>
          </a:prstGeom>
        </p:spPr>
        <p:txBody>
          <a:bodyPr vert="horz" lIns="0" tIns="0" rIns="0" bIns="0" numCol="1" spcCol="270000">
            <a:noAutofit/>
          </a:bodyPr>
          <a:lstStyle>
            <a:lvl1pPr marL="0" indent="0">
              <a:lnSpc>
                <a:spcPct val="125000"/>
              </a:lnSpc>
              <a:spcBef>
                <a:spcPts val="0"/>
              </a:spcBef>
              <a:spcAft>
                <a:spcPts val="500"/>
              </a:spcAft>
              <a:buClr>
                <a:srgbClr val="4D4D4F"/>
              </a:buClr>
              <a:buFont typeface="Arial" panose="020B0604020202020204" pitchFamily="34" charset="0"/>
              <a:buNone/>
              <a:defRPr sz="800" b="0" i="0" spc="0" baseline="0">
                <a:solidFill>
                  <a:srgbClr val="4D4D4F"/>
                </a:solidFill>
                <a:latin typeface="+mn-lt"/>
                <a:ea typeface="Source Sans Pro" panose="020B0503030403020204" pitchFamily="34" charset="0"/>
                <a:cs typeface="Source Sans Pro" panose="020B0503030403020204" pitchFamily="34" charset="0"/>
              </a:defRPr>
            </a:lvl1pPr>
            <a:lvl2pPr marL="742950" marR="0" indent="-180000" algn="l" defTabSz="457200" rtl="0" eaLnBrk="1" fontAlgn="auto" latinLnBrk="0" hangingPunct="1">
              <a:lnSpc>
                <a:spcPct val="150000"/>
              </a:lnSpc>
              <a:spcBef>
                <a:spcPts val="0"/>
              </a:spcBef>
              <a:spcAft>
                <a:spcPts val="0"/>
              </a:spcAft>
              <a:buClr>
                <a:srgbClr val="B0D239"/>
              </a:buClr>
              <a:buSzTx/>
              <a:buFont typeface="Arial" panose="020B0604020202020204" pitchFamily="34" charset="0"/>
              <a:buChar char="•"/>
              <a:tabLst/>
              <a:defRPr sz="1400" b="0" i="0">
                <a:solidFill>
                  <a:srgbClr val="22252B"/>
                </a:solidFill>
                <a:latin typeface="+mj-lt"/>
                <a:ea typeface="Source Sans Pro" panose="020B0503030403020204" pitchFamily="34" charset="0"/>
                <a:cs typeface="Source Sans Pro" panose="020B0503030403020204" pitchFamily="34" charset="0"/>
              </a:defRPr>
            </a:lvl2pPr>
            <a:lvl3pPr marL="1200150" marR="0" indent="-180000" algn="l" defTabSz="457200" rtl="0" eaLnBrk="1" fontAlgn="auto" latinLnBrk="0" hangingPunct="1">
              <a:lnSpc>
                <a:spcPct val="150000"/>
              </a:lnSpc>
              <a:spcBef>
                <a:spcPts val="0"/>
              </a:spcBef>
              <a:spcAft>
                <a:spcPts val="0"/>
              </a:spcAft>
              <a:buClr>
                <a:srgbClr val="B0D239"/>
              </a:buClr>
              <a:buSzTx/>
              <a:buFont typeface="Arial" panose="020B0604020202020204" pitchFamily="34" charset="0"/>
              <a:buChar char="•"/>
              <a:tabLst/>
              <a:defRPr sz="1400" b="0" i="0">
                <a:solidFill>
                  <a:srgbClr val="22252B"/>
                </a:solidFill>
                <a:latin typeface="+mj-lt"/>
                <a:ea typeface="Source Sans Pro" panose="020B0503030403020204" pitchFamily="34" charset="0"/>
                <a:cs typeface="Source Sans Pro" panose="020B0503030403020204" pitchFamily="34" charset="0"/>
              </a:defRPr>
            </a:lvl3pPr>
            <a:lvl4pPr marL="1657350" marR="0" indent="-180000" algn="l" defTabSz="457200" rtl="0" eaLnBrk="1" fontAlgn="auto" latinLnBrk="0" hangingPunct="1">
              <a:lnSpc>
                <a:spcPct val="150000"/>
              </a:lnSpc>
              <a:spcBef>
                <a:spcPts val="0"/>
              </a:spcBef>
              <a:spcAft>
                <a:spcPts val="0"/>
              </a:spcAft>
              <a:buClr>
                <a:srgbClr val="B0D239"/>
              </a:buClr>
              <a:buSzTx/>
              <a:buFont typeface="Arial" panose="020B0604020202020204" pitchFamily="34" charset="0"/>
              <a:buChar char="•"/>
              <a:tabLst/>
              <a:defRPr sz="1400" b="0" i="0">
                <a:solidFill>
                  <a:srgbClr val="22252B"/>
                </a:solidFill>
                <a:latin typeface="+mj-lt"/>
                <a:ea typeface="Source Sans Pro" panose="020B0503030403020204" pitchFamily="34" charset="0"/>
                <a:cs typeface="Source Sans Pro" panose="020B0503030403020204" pitchFamily="34" charset="0"/>
              </a:defRPr>
            </a:lvl4pPr>
            <a:lvl5pPr marL="2114550" indent="-180000">
              <a:lnSpc>
                <a:spcPct val="150000"/>
              </a:lnSpc>
              <a:spcBef>
                <a:spcPts val="0"/>
              </a:spcBef>
              <a:buClr>
                <a:srgbClr val="B0D239"/>
              </a:buClr>
              <a:buFont typeface="Arial" panose="020B0604020202020204" pitchFamily="34" charset="0"/>
              <a:buChar char="•"/>
              <a:defRPr sz="1400" i="0">
                <a:solidFill>
                  <a:srgbClr val="23272D"/>
                </a:solidFill>
                <a:latin typeface="+mj-lt"/>
                <a:ea typeface="Source Sans Pro" panose="020B0503030403020204" pitchFamily="34" charset="0"/>
                <a:cs typeface="Arial"/>
              </a:defRPr>
            </a:lvl5pPr>
          </a:lstStyle>
          <a:p>
            <a:pPr lvl="0"/>
            <a:r>
              <a:rPr lang="en-US" dirty="0"/>
              <a:t>Lorem ipsum dolor sit amet, consectetuer adipiscing elit. Maecenas porttitor congue massa.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p:txBody>
      </p:sp>
      <p:sp>
        <p:nvSpPr>
          <p:cNvPr id="34" name="Text Placeholder 23">
            <a:extLst>
              <a:ext uri="{FF2B5EF4-FFF2-40B4-BE49-F238E27FC236}">
                <a16:creationId xmlns:a16="http://schemas.microsoft.com/office/drawing/2014/main" id="{A766AC4E-0EE4-2D4C-8F90-536278ADAC3C}"/>
              </a:ext>
            </a:extLst>
          </p:cNvPr>
          <p:cNvSpPr>
            <a:spLocks noGrp="1"/>
          </p:cNvSpPr>
          <p:nvPr>
            <p:ph type="body" sz="quarter" idx="25" hasCustomPrompt="1"/>
          </p:nvPr>
        </p:nvSpPr>
        <p:spPr>
          <a:xfrm>
            <a:off x="6124972" y="3381968"/>
            <a:ext cx="2391713" cy="153888"/>
          </a:xfrm>
          <a:prstGeom prst="rect">
            <a:avLst/>
          </a:prstGeom>
          <a:noFill/>
        </p:spPr>
        <p:txBody>
          <a:bodyPr wrap="square" lIns="0" tIns="0" rIns="0" bIns="0">
            <a:spAutoFit/>
          </a:bodyPr>
          <a:lstStyle>
            <a:lvl1pPr marL="0" indent="0">
              <a:buNone/>
              <a:defRPr sz="1000" b="1" spc="20" baseline="0">
                <a:solidFill>
                  <a:srgbClr val="003F61"/>
                </a:solidFill>
              </a:defRPr>
            </a:lvl1pPr>
            <a:lvl2pPr>
              <a:defRPr sz="1000"/>
            </a:lvl2pPr>
            <a:lvl3pPr>
              <a:defRPr sz="1000"/>
            </a:lvl3pPr>
            <a:lvl4pPr>
              <a:defRPr sz="1000"/>
            </a:lvl4pPr>
            <a:lvl5pPr>
              <a:defRPr sz="1000"/>
            </a:lvl5pPr>
          </a:lstStyle>
          <a:p>
            <a:pPr lvl="0"/>
            <a:r>
              <a:rPr lang="en-US" b="1" dirty="0"/>
              <a:t>Speaker Name</a:t>
            </a:r>
            <a:endParaRPr lang="en-US" dirty="0"/>
          </a:p>
        </p:txBody>
      </p:sp>
      <p:sp>
        <p:nvSpPr>
          <p:cNvPr id="35" name="Picture Placeholder 7">
            <a:extLst>
              <a:ext uri="{FF2B5EF4-FFF2-40B4-BE49-F238E27FC236}">
                <a16:creationId xmlns:a16="http://schemas.microsoft.com/office/drawing/2014/main" id="{A2A15973-EF69-A14F-B1EE-BCC5C4DC5F39}"/>
              </a:ext>
            </a:extLst>
          </p:cNvPr>
          <p:cNvSpPr>
            <a:spLocks noGrp="1"/>
          </p:cNvSpPr>
          <p:nvPr>
            <p:ph type="pic" sz="quarter" idx="26" hasCustomPrompt="1"/>
          </p:nvPr>
        </p:nvSpPr>
        <p:spPr>
          <a:xfrm>
            <a:off x="6124972" y="1347788"/>
            <a:ext cx="2391713" cy="1811632"/>
          </a:xfrm>
          <a:prstGeom prst="rect">
            <a:avLst/>
          </a:prstGeom>
          <a:solidFill>
            <a:srgbClr val="F1F2F2"/>
          </a:solidFill>
          <a:ln>
            <a:noFill/>
          </a:ln>
        </p:spPr>
        <p:txBody>
          <a:bodyPr anchor="ctr"/>
          <a:lstStyle>
            <a:lvl1pPr marL="0" indent="0" algn="ctr">
              <a:buNone/>
              <a:defRPr sz="1200">
                <a:solidFill>
                  <a:schemeClr val="bg1">
                    <a:lumMod val="75000"/>
                  </a:schemeClr>
                </a:solidFill>
              </a:defRPr>
            </a:lvl1pPr>
          </a:lstStyle>
          <a:p>
            <a:r>
              <a:rPr lang="en-GB" dirty="0"/>
              <a:t>Click to add </a:t>
            </a:r>
            <a:br>
              <a:rPr lang="en-GB" dirty="0"/>
            </a:br>
            <a:r>
              <a:rPr lang="en-GB" dirty="0"/>
              <a:t>a speaker</a:t>
            </a:r>
          </a:p>
        </p:txBody>
      </p:sp>
      <p:sp>
        <p:nvSpPr>
          <p:cNvPr id="36" name="Text Placeholder 2">
            <a:extLst>
              <a:ext uri="{FF2B5EF4-FFF2-40B4-BE49-F238E27FC236}">
                <a16:creationId xmlns:a16="http://schemas.microsoft.com/office/drawing/2014/main" id="{E9F655E9-4A2E-4F4E-94F5-24C9D03BFFA5}"/>
              </a:ext>
            </a:extLst>
          </p:cNvPr>
          <p:cNvSpPr>
            <a:spLocks noGrp="1"/>
          </p:cNvSpPr>
          <p:nvPr>
            <p:ph type="body" sz="quarter" idx="27" hasCustomPrompt="1"/>
          </p:nvPr>
        </p:nvSpPr>
        <p:spPr>
          <a:xfrm>
            <a:off x="6141098" y="3601167"/>
            <a:ext cx="2375587" cy="844527"/>
          </a:xfrm>
          <a:prstGeom prst="rect">
            <a:avLst/>
          </a:prstGeom>
        </p:spPr>
        <p:txBody>
          <a:bodyPr vert="horz" lIns="0" tIns="0" rIns="0" bIns="0" numCol="1" spcCol="270000">
            <a:noAutofit/>
          </a:bodyPr>
          <a:lstStyle>
            <a:lvl1pPr marL="0" indent="0">
              <a:lnSpc>
                <a:spcPct val="125000"/>
              </a:lnSpc>
              <a:spcBef>
                <a:spcPts val="0"/>
              </a:spcBef>
              <a:spcAft>
                <a:spcPts val="500"/>
              </a:spcAft>
              <a:buClr>
                <a:srgbClr val="4D4D4F"/>
              </a:buClr>
              <a:buFont typeface="Arial" panose="020B0604020202020204" pitchFamily="34" charset="0"/>
              <a:buNone/>
              <a:defRPr sz="800" b="0" i="0" spc="0" baseline="0">
                <a:solidFill>
                  <a:srgbClr val="4D4D4F"/>
                </a:solidFill>
                <a:latin typeface="+mn-lt"/>
                <a:ea typeface="Source Sans Pro" panose="020B0503030403020204" pitchFamily="34" charset="0"/>
                <a:cs typeface="Source Sans Pro" panose="020B0503030403020204" pitchFamily="34" charset="0"/>
              </a:defRPr>
            </a:lvl1pPr>
            <a:lvl2pPr marL="742950" marR="0" indent="-180000" algn="l" defTabSz="457200" rtl="0" eaLnBrk="1" fontAlgn="auto" latinLnBrk="0" hangingPunct="1">
              <a:lnSpc>
                <a:spcPct val="150000"/>
              </a:lnSpc>
              <a:spcBef>
                <a:spcPts val="0"/>
              </a:spcBef>
              <a:spcAft>
                <a:spcPts val="0"/>
              </a:spcAft>
              <a:buClr>
                <a:srgbClr val="B0D239"/>
              </a:buClr>
              <a:buSzTx/>
              <a:buFont typeface="Arial" panose="020B0604020202020204" pitchFamily="34" charset="0"/>
              <a:buChar char="•"/>
              <a:tabLst/>
              <a:defRPr sz="1400" b="0" i="0">
                <a:solidFill>
                  <a:srgbClr val="22252B"/>
                </a:solidFill>
                <a:latin typeface="+mj-lt"/>
                <a:ea typeface="Source Sans Pro" panose="020B0503030403020204" pitchFamily="34" charset="0"/>
                <a:cs typeface="Source Sans Pro" panose="020B0503030403020204" pitchFamily="34" charset="0"/>
              </a:defRPr>
            </a:lvl2pPr>
            <a:lvl3pPr marL="1200150" marR="0" indent="-180000" algn="l" defTabSz="457200" rtl="0" eaLnBrk="1" fontAlgn="auto" latinLnBrk="0" hangingPunct="1">
              <a:lnSpc>
                <a:spcPct val="150000"/>
              </a:lnSpc>
              <a:spcBef>
                <a:spcPts val="0"/>
              </a:spcBef>
              <a:spcAft>
                <a:spcPts val="0"/>
              </a:spcAft>
              <a:buClr>
                <a:srgbClr val="B0D239"/>
              </a:buClr>
              <a:buSzTx/>
              <a:buFont typeface="Arial" panose="020B0604020202020204" pitchFamily="34" charset="0"/>
              <a:buChar char="•"/>
              <a:tabLst/>
              <a:defRPr sz="1400" b="0" i="0">
                <a:solidFill>
                  <a:srgbClr val="22252B"/>
                </a:solidFill>
                <a:latin typeface="+mj-lt"/>
                <a:ea typeface="Source Sans Pro" panose="020B0503030403020204" pitchFamily="34" charset="0"/>
                <a:cs typeface="Source Sans Pro" panose="020B0503030403020204" pitchFamily="34" charset="0"/>
              </a:defRPr>
            </a:lvl3pPr>
            <a:lvl4pPr marL="1657350" marR="0" indent="-180000" algn="l" defTabSz="457200" rtl="0" eaLnBrk="1" fontAlgn="auto" latinLnBrk="0" hangingPunct="1">
              <a:lnSpc>
                <a:spcPct val="150000"/>
              </a:lnSpc>
              <a:spcBef>
                <a:spcPts val="0"/>
              </a:spcBef>
              <a:spcAft>
                <a:spcPts val="0"/>
              </a:spcAft>
              <a:buClr>
                <a:srgbClr val="B0D239"/>
              </a:buClr>
              <a:buSzTx/>
              <a:buFont typeface="Arial" panose="020B0604020202020204" pitchFamily="34" charset="0"/>
              <a:buChar char="•"/>
              <a:tabLst/>
              <a:defRPr sz="1400" b="0" i="0">
                <a:solidFill>
                  <a:srgbClr val="22252B"/>
                </a:solidFill>
                <a:latin typeface="+mj-lt"/>
                <a:ea typeface="Source Sans Pro" panose="020B0503030403020204" pitchFamily="34" charset="0"/>
                <a:cs typeface="Source Sans Pro" panose="020B0503030403020204" pitchFamily="34" charset="0"/>
              </a:defRPr>
            </a:lvl4pPr>
            <a:lvl5pPr marL="2114550" indent="-180000">
              <a:lnSpc>
                <a:spcPct val="150000"/>
              </a:lnSpc>
              <a:spcBef>
                <a:spcPts val="0"/>
              </a:spcBef>
              <a:buClr>
                <a:srgbClr val="B0D239"/>
              </a:buClr>
              <a:buFont typeface="Arial" panose="020B0604020202020204" pitchFamily="34" charset="0"/>
              <a:buChar char="•"/>
              <a:defRPr sz="1400" i="0">
                <a:solidFill>
                  <a:srgbClr val="23272D"/>
                </a:solidFill>
                <a:latin typeface="+mj-lt"/>
                <a:ea typeface="Source Sans Pro" panose="020B0503030403020204" pitchFamily="34" charset="0"/>
                <a:cs typeface="Arial"/>
              </a:defRPr>
            </a:lvl5pPr>
          </a:lstStyle>
          <a:p>
            <a:pPr lvl="0"/>
            <a:r>
              <a:rPr lang="en-US" dirty="0"/>
              <a:t>Lorem ipsum dolor sit amet, consectetuer adipiscing elit. Maecenas porttitor congue massa.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p:txBody>
      </p:sp>
    </p:spTree>
    <p:extLst>
      <p:ext uri="{BB962C8B-B14F-4D97-AF65-F5344CB8AC3E}">
        <p14:creationId xmlns:p14="http://schemas.microsoft.com/office/powerpoint/2010/main" val="23947784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con Set">
    <p:spTree>
      <p:nvGrpSpPr>
        <p:cNvPr id="1" name=""/>
        <p:cNvGrpSpPr/>
        <p:nvPr/>
      </p:nvGrpSpPr>
      <p:grpSpPr>
        <a:xfrm>
          <a:off x="0" y="0"/>
          <a:ext cx="0" cy="0"/>
          <a:chOff x="0" y="0"/>
          <a:chExt cx="0" cy="0"/>
        </a:xfrm>
      </p:grpSpPr>
      <p:sp>
        <p:nvSpPr>
          <p:cNvPr id="5" name="Picture Placeholder 7">
            <a:extLst>
              <a:ext uri="{FF2B5EF4-FFF2-40B4-BE49-F238E27FC236}">
                <a16:creationId xmlns:a16="http://schemas.microsoft.com/office/drawing/2014/main" id="{59B54A60-04D7-4DB1-9C80-112EE8221BAA}"/>
              </a:ext>
            </a:extLst>
          </p:cNvPr>
          <p:cNvSpPr>
            <a:spLocks noGrp="1"/>
          </p:cNvSpPr>
          <p:nvPr>
            <p:ph type="pic" sz="quarter" idx="13" hasCustomPrompt="1"/>
          </p:nvPr>
        </p:nvSpPr>
        <p:spPr>
          <a:xfrm>
            <a:off x="1368916" y="1374778"/>
            <a:ext cx="891068" cy="878778"/>
          </a:xfrm>
          <a:prstGeom prst="ellipse">
            <a:avLst/>
          </a:prstGeom>
          <a:noFill/>
          <a:ln w="19050">
            <a:noFill/>
          </a:ln>
        </p:spPr>
        <p:txBody>
          <a:bodyPr anchor="ctr"/>
          <a:lstStyle>
            <a:lvl1pPr marL="0" indent="0" algn="ctr">
              <a:buNone/>
              <a:defRPr sz="1200">
                <a:solidFill>
                  <a:schemeClr val="bg1">
                    <a:lumMod val="75000"/>
                  </a:schemeClr>
                </a:solidFill>
              </a:defRPr>
            </a:lvl1pPr>
          </a:lstStyle>
          <a:p>
            <a:r>
              <a:rPr lang="en-GB" dirty="0"/>
              <a:t>Add icon</a:t>
            </a:r>
          </a:p>
        </p:txBody>
      </p:sp>
      <p:sp>
        <p:nvSpPr>
          <p:cNvPr id="8" name="Text Placeholder 2">
            <a:extLst>
              <a:ext uri="{FF2B5EF4-FFF2-40B4-BE49-F238E27FC236}">
                <a16:creationId xmlns:a16="http://schemas.microsoft.com/office/drawing/2014/main" id="{0E937AEA-1D5B-48C8-B046-C6F9E5A1285F}"/>
              </a:ext>
            </a:extLst>
          </p:cNvPr>
          <p:cNvSpPr>
            <a:spLocks noGrp="1"/>
          </p:cNvSpPr>
          <p:nvPr>
            <p:ph type="body" sz="quarter" idx="10" hasCustomPrompt="1"/>
          </p:nvPr>
        </p:nvSpPr>
        <p:spPr>
          <a:xfrm>
            <a:off x="599942" y="2365964"/>
            <a:ext cx="2391713" cy="614774"/>
          </a:xfrm>
          <a:prstGeom prst="rect">
            <a:avLst/>
          </a:prstGeom>
        </p:spPr>
        <p:txBody>
          <a:bodyPr vert="horz" lIns="0" tIns="0" rIns="0" bIns="0" numCol="1" spcCol="270000">
            <a:noAutofit/>
          </a:bodyPr>
          <a:lstStyle>
            <a:lvl1pPr marL="0" indent="0" algn="ctr">
              <a:lnSpc>
                <a:spcPct val="125000"/>
              </a:lnSpc>
              <a:spcBef>
                <a:spcPts val="0"/>
              </a:spcBef>
              <a:buClr>
                <a:srgbClr val="4D4D4F"/>
              </a:buClr>
              <a:buFont typeface="Arial" panose="020B0604020202020204" pitchFamily="34" charset="0"/>
              <a:buNone/>
              <a:defRPr sz="1000" b="0" i="0" baseline="0">
                <a:solidFill>
                  <a:srgbClr val="4D4D4F"/>
                </a:solidFill>
                <a:latin typeface="+mn-lt"/>
                <a:ea typeface="Source Sans Pro" panose="020B0503030403020204" pitchFamily="34" charset="0"/>
                <a:cs typeface="Source Sans Pro" panose="020B0503030403020204" pitchFamily="34" charset="0"/>
              </a:defRPr>
            </a:lvl1pPr>
            <a:lvl2pPr marL="742950" marR="0" indent="-180000" algn="l" defTabSz="457200" rtl="0" eaLnBrk="1" fontAlgn="auto" latinLnBrk="0" hangingPunct="1">
              <a:lnSpc>
                <a:spcPct val="150000"/>
              </a:lnSpc>
              <a:spcBef>
                <a:spcPts val="0"/>
              </a:spcBef>
              <a:spcAft>
                <a:spcPts val="0"/>
              </a:spcAft>
              <a:buClr>
                <a:srgbClr val="B0D239"/>
              </a:buClr>
              <a:buSzTx/>
              <a:buFont typeface="Arial" panose="020B0604020202020204" pitchFamily="34" charset="0"/>
              <a:buChar char="•"/>
              <a:tabLst/>
              <a:defRPr sz="1400" b="0" i="0">
                <a:solidFill>
                  <a:srgbClr val="22252B"/>
                </a:solidFill>
                <a:latin typeface="+mj-lt"/>
                <a:ea typeface="Source Sans Pro" panose="020B0503030403020204" pitchFamily="34" charset="0"/>
                <a:cs typeface="Source Sans Pro" panose="020B0503030403020204" pitchFamily="34" charset="0"/>
              </a:defRPr>
            </a:lvl2pPr>
            <a:lvl3pPr marL="1200150" marR="0" indent="-180000" algn="l" defTabSz="457200" rtl="0" eaLnBrk="1" fontAlgn="auto" latinLnBrk="0" hangingPunct="1">
              <a:lnSpc>
                <a:spcPct val="150000"/>
              </a:lnSpc>
              <a:spcBef>
                <a:spcPts val="0"/>
              </a:spcBef>
              <a:spcAft>
                <a:spcPts val="0"/>
              </a:spcAft>
              <a:buClr>
                <a:srgbClr val="B0D239"/>
              </a:buClr>
              <a:buSzTx/>
              <a:buFont typeface="Arial" panose="020B0604020202020204" pitchFamily="34" charset="0"/>
              <a:buChar char="•"/>
              <a:tabLst/>
              <a:defRPr sz="1400" b="0" i="0">
                <a:solidFill>
                  <a:srgbClr val="22252B"/>
                </a:solidFill>
                <a:latin typeface="+mj-lt"/>
                <a:ea typeface="Source Sans Pro" panose="020B0503030403020204" pitchFamily="34" charset="0"/>
                <a:cs typeface="Source Sans Pro" panose="020B0503030403020204" pitchFamily="34" charset="0"/>
              </a:defRPr>
            </a:lvl3pPr>
            <a:lvl4pPr marL="1657350" marR="0" indent="-180000" algn="l" defTabSz="457200" rtl="0" eaLnBrk="1" fontAlgn="auto" latinLnBrk="0" hangingPunct="1">
              <a:lnSpc>
                <a:spcPct val="150000"/>
              </a:lnSpc>
              <a:spcBef>
                <a:spcPts val="0"/>
              </a:spcBef>
              <a:spcAft>
                <a:spcPts val="0"/>
              </a:spcAft>
              <a:buClr>
                <a:srgbClr val="B0D239"/>
              </a:buClr>
              <a:buSzTx/>
              <a:buFont typeface="Arial" panose="020B0604020202020204" pitchFamily="34" charset="0"/>
              <a:buChar char="•"/>
              <a:tabLst/>
              <a:defRPr sz="1400" b="0" i="0">
                <a:solidFill>
                  <a:srgbClr val="22252B"/>
                </a:solidFill>
                <a:latin typeface="+mj-lt"/>
                <a:ea typeface="Source Sans Pro" panose="020B0503030403020204" pitchFamily="34" charset="0"/>
                <a:cs typeface="Source Sans Pro" panose="020B0503030403020204" pitchFamily="34" charset="0"/>
              </a:defRPr>
            </a:lvl4pPr>
            <a:lvl5pPr marL="2114550" indent="-180000">
              <a:lnSpc>
                <a:spcPct val="150000"/>
              </a:lnSpc>
              <a:spcBef>
                <a:spcPts val="0"/>
              </a:spcBef>
              <a:buClr>
                <a:srgbClr val="B0D239"/>
              </a:buClr>
              <a:buFont typeface="Arial" panose="020B0604020202020204" pitchFamily="34" charset="0"/>
              <a:buChar char="•"/>
              <a:defRPr sz="1400" i="0">
                <a:solidFill>
                  <a:srgbClr val="23272D"/>
                </a:solidFill>
                <a:latin typeface="+mj-lt"/>
                <a:ea typeface="Source Sans Pro" panose="020B0503030403020204" pitchFamily="34" charset="0"/>
                <a:cs typeface="Arial"/>
              </a:defRPr>
            </a:lvl5pPr>
          </a:lstStyle>
          <a:p>
            <a:pPr lvl="0"/>
            <a:r>
              <a:rPr lang="en-US" dirty="0"/>
              <a:t>Click to start typing …</a:t>
            </a:r>
          </a:p>
        </p:txBody>
      </p:sp>
      <p:sp>
        <p:nvSpPr>
          <p:cNvPr id="14" name="Picture Placeholder 7">
            <a:extLst>
              <a:ext uri="{FF2B5EF4-FFF2-40B4-BE49-F238E27FC236}">
                <a16:creationId xmlns:a16="http://schemas.microsoft.com/office/drawing/2014/main" id="{1C1229BA-5CBA-4AAA-985E-302F50F99985}"/>
              </a:ext>
            </a:extLst>
          </p:cNvPr>
          <p:cNvSpPr>
            <a:spLocks noGrp="1"/>
          </p:cNvSpPr>
          <p:nvPr>
            <p:ph type="pic" sz="quarter" idx="14" hasCustomPrompt="1"/>
          </p:nvPr>
        </p:nvSpPr>
        <p:spPr>
          <a:xfrm>
            <a:off x="4145119" y="1374778"/>
            <a:ext cx="891068" cy="878778"/>
          </a:xfrm>
          <a:prstGeom prst="ellipse">
            <a:avLst/>
          </a:prstGeom>
          <a:noFill/>
          <a:ln w="19050">
            <a:noFill/>
          </a:ln>
        </p:spPr>
        <p:txBody>
          <a:bodyPr anchor="ctr"/>
          <a:lstStyle>
            <a:lvl1pPr marL="0" marR="0" indent="0" algn="ctr" defTabSz="457200" rtl="0" eaLnBrk="1" fontAlgn="base" latinLnBrk="0" hangingPunct="1">
              <a:lnSpc>
                <a:spcPct val="100000"/>
              </a:lnSpc>
              <a:spcBef>
                <a:spcPct val="20000"/>
              </a:spcBef>
              <a:spcAft>
                <a:spcPct val="0"/>
              </a:spcAft>
              <a:buClrTx/>
              <a:buSzTx/>
              <a:buFont typeface="Arial" panose="020B0604020202020204" pitchFamily="34" charset="0"/>
              <a:buNone/>
              <a:tabLst/>
              <a:defRPr sz="1200">
                <a:solidFill>
                  <a:schemeClr val="bg1">
                    <a:lumMod val="75000"/>
                  </a:schemeClr>
                </a:solidFill>
              </a:defRPr>
            </a:lvl1pPr>
          </a:lstStyle>
          <a:p>
            <a:pPr marL="0" marR="0" lvl="0" indent="0" algn="ctr" defTabSz="457200" rtl="0" eaLnBrk="1" fontAlgn="base" latinLnBrk="0" hangingPunct="1">
              <a:lnSpc>
                <a:spcPct val="100000"/>
              </a:lnSpc>
              <a:spcBef>
                <a:spcPct val="20000"/>
              </a:spcBef>
              <a:spcAft>
                <a:spcPct val="0"/>
              </a:spcAft>
              <a:buClrTx/>
              <a:buSzTx/>
              <a:buFont typeface="Arial" panose="020B0604020202020204" pitchFamily="34" charset="0"/>
              <a:buNone/>
              <a:tabLst/>
              <a:defRPr/>
            </a:pPr>
            <a:r>
              <a:rPr lang="en-GB" dirty="0"/>
              <a:t>Add icon</a:t>
            </a:r>
          </a:p>
        </p:txBody>
      </p:sp>
      <p:sp>
        <p:nvSpPr>
          <p:cNvPr id="16" name="Picture Placeholder 7">
            <a:extLst>
              <a:ext uri="{FF2B5EF4-FFF2-40B4-BE49-F238E27FC236}">
                <a16:creationId xmlns:a16="http://schemas.microsoft.com/office/drawing/2014/main" id="{F17A0680-EFCB-47CA-9FE7-C4FA342EC4F8}"/>
              </a:ext>
            </a:extLst>
          </p:cNvPr>
          <p:cNvSpPr>
            <a:spLocks noGrp="1"/>
          </p:cNvSpPr>
          <p:nvPr>
            <p:ph type="pic" sz="quarter" idx="16" hasCustomPrompt="1"/>
          </p:nvPr>
        </p:nvSpPr>
        <p:spPr>
          <a:xfrm>
            <a:off x="6893947" y="1374778"/>
            <a:ext cx="891068" cy="878778"/>
          </a:xfrm>
          <a:prstGeom prst="ellipse">
            <a:avLst/>
          </a:prstGeom>
          <a:noFill/>
          <a:ln w="19050">
            <a:noFill/>
          </a:ln>
        </p:spPr>
        <p:txBody>
          <a:bodyPr anchor="ctr"/>
          <a:lstStyle>
            <a:lvl1pPr marL="0" marR="0" indent="0" algn="ctr" defTabSz="457200" rtl="0" eaLnBrk="1" fontAlgn="base" latinLnBrk="0" hangingPunct="1">
              <a:lnSpc>
                <a:spcPct val="100000"/>
              </a:lnSpc>
              <a:spcBef>
                <a:spcPct val="20000"/>
              </a:spcBef>
              <a:spcAft>
                <a:spcPct val="0"/>
              </a:spcAft>
              <a:buClrTx/>
              <a:buSzTx/>
              <a:buFont typeface="Arial" panose="020B0604020202020204" pitchFamily="34" charset="0"/>
              <a:buNone/>
              <a:tabLst/>
              <a:defRPr sz="1200">
                <a:solidFill>
                  <a:schemeClr val="bg1">
                    <a:lumMod val="75000"/>
                  </a:schemeClr>
                </a:solidFill>
              </a:defRPr>
            </a:lvl1pPr>
          </a:lstStyle>
          <a:p>
            <a:r>
              <a:rPr lang="en-GB" dirty="0"/>
              <a:t>Add icon</a:t>
            </a:r>
          </a:p>
        </p:txBody>
      </p:sp>
      <p:sp>
        <p:nvSpPr>
          <p:cNvPr id="17" name="Text Placeholder 2">
            <a:extLst>
              <a:ext uri="{FF2B5EF4-FFF2-40B4-BE49-F238E27FC236}">
                <a16:creationId xmlns:a16="http://schemas.microsoft.com/office/drawing/2014/main" id="{E1DF892D-76F3-417A-9A1A-7CDA3D99E5B0}"/>
              </a:ext>
            </a:extLst>
          </p:cNvPr>
          <p:cNvSpPr>
            <a:spLocks noGrp="1"/>
          </p:cNvSpPr>
          <p:nvPr>
            <p:ph type="body" sz="quarter" idx="17" hasCustomPrompt="1"/>
          </p:nvPr>
        </p:nvSpPr>
        <p:spPr>
          <a:xfrm>
            <a:off x="6124974" y="2365964"/>
            <a:ext cx="2391711" cy="614774"/>
          </a:xfrm>
          <a:prstGeom prst="rect">
            <a:avLst/>
          </a:prstGeom>
        </p:spPr>
        <p:txBody>
          <a:bodyPr vert="horz" lIns="0" tIns="0" rIns="0" bIns="0" numCol="1" spcCol="270000">
            <a:noAutofit/>
          </a:bodyPr>
          <a:lstStyle>
            <a:lvl1pPr marL="0" indent="0" algn="ctr">
              <a:lnSpc>
                <a:spcPct val="125000"/>
              </a:lnSpc>
              <a:spcBef>
                <a:spcPts val="0"/>
              </a:spcBef>
              <a:buClr>
                <a:srgbClr val="4D4D4F"/>
              </a:buClr>
              <a:buFont typeface="Arial" panose="020B0604020202020204" pitchFamily="34" charset="0"/>
              <a:buNone/>
              <a:defRPr sz="1000" b="0" i="0" baseline="0">
                <a:solidFill>
                  <a:srgbClr val="4D4D4F"/>
                </a:solidFill>
                <a:latin typeface="+mn-lt"/>
                <a:ea typeface="Source Sans Pro" panose="020B0503030403020204" pitchFamily="34" charset="0"/>
                <a:cs typeface="Source Sans Pro" panose="020B0503030403020204" pitchFamily="34" charset="0"/>
              </a:defRPr>
            </a:lvl1pPr>
            <a:lvl2pPr marL="742950" marR="0" indent="-180000" algn="l" defTabSz="457200" rtl="0" eaLnBrk="1" fontAlgn="auto" latinLnBrk="0" hangingPunct="1">
              <a:lnSpc>
                <a:spcPct val="150000"/>
              </a:lnSpc>
              <a:spcBef>
                <a:spcPts val="0"/>
              </a:spcBef>
              <a:spcAft>
                <a:spcPts val="0"/>
              </a:spcAft>
              <a:buClr>
                <a:srgbClr val="B0D239"/>
              </a:buClr>
              <a:buSzTx/>
              <a:buFont typeface="Arial" panose="020B0604020202020204" pitchFamily="34" charset="0"/>
              <a:buChar char="•"/>
              <a:tabLst/>
              <a:defRPr sz="1400" b="0" i="0">
                <a:solidFill>
                  <a:srgbClr val="22252B"/>
                </a:solidFill>
                <a:latin typeface="+mj-lt"/>
                <a:ea typeface="Source Sans Pro" panose="020B0503030403020204" pitchFamily="34" charset="0"/>
                <a:cs typeface="Source Sans Pro" panose="020B0503030403020204" pitchFamily="34" charset="0"/>
              </a:defRPr>
            </a:lvl2pPr>
            <a:lvl3pPr marL="1200150" marR="0" indent="-180000" algn="l" defTabSz="457200" rtl="0" eaLnBrk="1" fontAlgn="auto" latinLnBrk="0" hangingPunct="1">
              <a:lnSpc>
                <a:spcPct val="150000"/>
              </a:lnSpc>
              <a:spcBef>
                <a:spcPts val="0"/>
              </a:spcBef>
              <a:spcAft>
                <a:spcPts val="0"/>
              </a:spcAft>
              <a:buClr>
                <a:srgbClr val="B0D239"/>
              </a:buClr>
              <a:buSzTx/>
              <a:buFont typeface="Arial" panose="020B0604020202020204" pitchFamily="34" charset="0"/>
              <a:buChar char="•"/>
              <a:tabLst/>
              <a:defRPr sz="1400" b="0" i="0">
                <a:solidFill>
                  <a:srgbClr val="22252B"/>
                </a:solidFill>
                <a:latin typeface="+mj-lt"/>
                <a:ea typeface="Source Sans Pro" panose="020B0503030403020204" pitchFamily="34" charset="0"/>
                <a:cs typeface="Source Sans Pro" panose="020B0503030403020204" pitchFamily="34" charset="0"/>
              </a:defRPr>
            </a:lvl3pPr>
            <a:lvl4pPr marL="1657350" marR="0" indent="-180000" algn="l" defTabSz="457200" rtl="0" eaLnBrk="1" fontAlgn="auto" latinLnBrk="0" hangingPunct="1">
              <a:lnSpc>
                <a:spcPct val="150000"/>
              </a:lnSpc>
              <a:spcBef>
                <a:spcPts val="0"/>
              </a:spcBef>
              <a:spcAft>
                <a:spcPts val="0"/>
              </a:spcAft>
              <a:buClr>
                <a:srgbClr val="B0D239"/>
              </a:buClr>
              <a:buSzTx/>
              <a:buFont typeface="Arial" panose="020B0604020202020204" pitchFamily="34" charset="0"/>
              <a:buChar char="•"/>
              <a:tabLst/>
              <a:defRPr sz="1400" b="0" i="0">
                <a:solidFill>
                  <a:srgbClr val="22252B"/>
                </a:solidFill>
                <a:latin typeface="+mj-lt"/>
                <a:ea typeface="Source Sans Pro" panose="020B0503030403020204" pitchFamily="34" charset="0"/>
                <a:cs typeface="Source Sans Pro" panose="020B0503030403020204" pitchFamily="34" charset="0"/>
              </a:defRPr>
            </a:lvl4pPr>
            <a:lvl5pPr marL="2114550" indent="-180000">
              <a:lnSpc>
                <a:spcPct val="150000"/>
              </a:lnSpc>
              <a:spcBef>
                <a:spcPts val="0"/>
              </a:spcBef>
              <a:buClr>
                <a:srgbClr val="B0D239"/>
              </a:buClr>
              <a:buFont typeface="Arial" panose="020B0604020202020204" pitchFamily="34" charset="0"/>
              <a:buChar char="•"/>
              <a:defRPr sz="1400" i="0">
                <a:solidFill>
                  <a:srgbClr val="23272D"/>
                </a:solidFill>
                <a:latin typeface="+mj-lt"/>
                <a:ea typeface="Source Sans Pro" panose="020B0503030403020204" pitchFamily="34" charset="0"/>
                <a:cs typeface="Arial"/>
              </a:defRPr>
            </a:lvl5pPr>
          </a:lstStyle>
          <a:p>
            <a:pPr lvl="0"/>
            <a:r>
              <a:rPr lang="en-US" dirty="0"/>
              <a:t>Click to start typing …</a:t>
            </a:r>
          </a:p>
        </p:txBody>
      </p:sp>
      <p:sp>
        <p:nvSpPr>
          <p:cNvPr id="27" name="Title 1">
            <a:extLst>
              <a:ext uri="{FF2B5EF4-FFF2-40B4-BE49-F238E27FC236}">
                <a16:creationId xmlns:a16="http://schemas.microsoft.com/office/drawing/2014/main" id="{3CE82A89-6C4D-6C47-A564-F1EF2F23DD28}"/>
              </a:ext>
            </a:extLst>
          </p:cNvPr>
          <p:cNvSpPr>
            <a:spLocks noGrp="1"/>
          </p:cNvSpPr>
          <p:nvPr>
            <p:ph type="title" hasCustomPrompt="1"/>
          </p:nvPr>
        </p:nvSpPr>
        <p:spPr>
          <a:xfrm>
            <a:off x="599941" y="663575"/>
            <a:ext cx="7932871" cy="307777"/>
          </a:xfrm>
          <a:prstGeom prst="rect">
            <a:avLst/>
          </a:prstGeom>
        </p:spPr>
        <p:txBody>
          <a:bodyPr vert="horz" wrap="square" lIns="0" tIns="0" rIns="0" bIns="0" anchor="t" anchorCtr="0">
            <a:spAutoFit/>
          </a:bodyPr>
          <a:lstStyle>
            <a:lvl1pPr algn="l">
              <a:defRPr sz="2000" b="1" i="0" strike="noStrike" spc="-50" baseline="0">
                <a:solidFill>
                  <a:srgbClr val="003F61"/>
                </a:solidFill>
                <a:latin typeface="+mj-lt"/>
                <a:cs typeface="Source Sans Pro"/>
              </a:defRPr>
            </a:lvl1pPr>
          </a:lstStyle>
          <a:p>
            <a:r>
              <a:rPr lang="en-US" dirty="0"/>
              <a:t>Placeholder Title</a:t>
            </a:r>
          </a:p>
        </p:txBody>
      </p:sp>
      <p:sp>
        <p:nvSpPr>
          <p:cNvPr id="31" name="Text Placeholder 2">
            <a:extLst>
              <a:ext uri="{FF2B5EF4-FFF2-40B4-BE49-F238E27FC236}">
                <a16:creationId xmlns:a16="http://schemas.microsoft.com/office/drawing/2014/main" id="{ECCDA656-3927-9742-8E42-8C887CABBC02}"/>
              </a:ext>
            </a:extLst>
          </p:cNvPr>
          <p:cNvSpPr>
            <a:spLocks noGrp="1"/>
          </p:cNvSpPr>
          <p:nvPr>
            <p:ph type="body" sz="quarter" idx="24" hasCustomPrompt="1"/>
          </p:nvPr>
        </p:nvSpPr>
        <p:spPr>
          <a:xfrm>
            <a:off x="3376144" y="2365964"/>
            <a:ext cx="2391711" cy="614774"/>
          </a:xfrm>
          <a:prstGeom prst="rect">
            <a:avLst/>
          </a:prstGeom>
        </p:spPr>
        <p:txBody>
          <a:bodyPr vert="horz" lIns="0" tIns="0" rIns="0" bIns="0" numCol="1" spcCol="270000">
            <a:noAutofit/>
          </a:bodyPr>
          <a:lstStyle>
            <a:lvl1pPr marL="0" indent="0" algn="ctr">
              <a:lnSpc>
                <a:spcPct val="125000"/>
              </a:lnSpc>
              <a:spcBef>
                <a:spcPts val="0"/>
              </a:spcBef>
              <a:buClr>
                <a:srgbClr val="4D4D4F"/>
              </a:buClr>
              <a:buFont typeface="Arial" panose="020B0604020202020204" pitchFamily="34" charset="0"/>
              <a:buNone/>
              <a:defRPr sz="1000" b="0" i="0" baseline="0">
                <a:solidFill>
                  <a:srgbClr val="4D4D4F"/>
                </a:solidFill>
                <a:latin typeface="+mn-lt"/>
                <a:ea typeface="Source Sans Pro" panose="020B0503030403020204" pitchFamily="34" charset="0"/>
                <a:cs typeface="Source Sans Pro" panose="020B0503030403020204" pitchFamily="34" charset="0"/>
              </a:defRPr>
            </a:lvl1pPr>
            <a:lvl2pPr marL="742950" marR="0" indent="-180000" algn="l" defTabSz="457200" rtl="0" eaLnBrk="1" fontAlgn="auto" latinLnBrk="0" hangingPunct="1">
              <a:lnSpc>
                <a:spcPct val="150000"/>
              </a:lnSpc>
              <a:spcBef>
                <a:spcPts val="0"/>
              </a:spcBef>
              <a:spcAft>
                <a:spcPts val="0"/>
              </a:spcAft>
              <a:buClr>
                <a:srgbClr val="B0D239"/>
              </a:buClr>
              <a:buSzTx/>
              <a:buFont typeface="Arial" panose="020B0604020202020204" pitchFamily="34" charset="0"/>
              <a:buChar char="•"/>
              <a:tabLst/>
              <a:defRPr sz="1400" b="0" i="0">
                <a:solidFill>
                  <a:srgbClr val="22252B"/>
                </a:solidFill>
                <a:latin typeface="+mj-lt"/>
                <a:ea typeface="Source Sans Pro" panose="020B0503030403020204" pitchFamily="34" charset="0"/>
                <a:cs typeface="Source Sans Pro" panose="020B0503030403020204" pitchFamily="34" charset="0"/>
              </a:defRPr>
            </a:lvl2pPr>
            <a:lvl3pPr marL="1200150" marR="0" indent="-180000" algn="l" defTabSz="457200" rtl="0" eaLnBrk="1" fontAlgn="auto" latinLnBrk="0" hangingPunct="1">
              <a:lnSpc>
                <a:spcPct val="150000"/>
              </a:lnSpc>
              <a:spcBef>
                <a:spcPts val="0"/>
              </a:spcBef>
              <a:spcAft>
                <a:spcPts val="0"/>
              </a:spcAft>
              <a:buClr>
                <a:srgbClr val="B0D239"/>
              </a:buClr>
              <a:buSzTx/>
              <a:buFont typeface="Arial" panose="020B0604020202020204" pitchFamily="34" charset="0"/>
              <a:buChar char="•"/>
              <a:tabLst/>
              <a:defRPr sz="1400" b="0" i="0">
                <a:solidFill>
                  <a:srgbClr val="22252B"/>
                </a:solidFill>
                <a:latin typeface="+mj-lt"/>
                <a:ea typeface="Source Sans Pro" panose="020B0503030403020204" pitchFamily="34" charset="0"/>
                <a:cs typeface="Source Sans Pro" panose="020B0503030403020204" pitchFamily="34" charset="0"/>
              </a:defRPr>
            </a:lvl3pPr>
            <a:lvl4pPr marL="1657350" marR="0" indent="-180000" algn="l" defTabSz="457200" rtl="0" eaLnBrk="1" fontAlgn="auto" latinLnBrk="0" hangingPunct="1">
              <a:lnSpc>
                <a:spcPct val="150000"/>
              </a:lnSpc>
              <a:spcBef>
                <a:spcPts val="0"/>
              </a:spcBef>
              <a:spcAft>
                <a:spcPts val="0"/>
              </a:spcAft>
              <a:buClr>
                <a:srgbClr val="B0D239"/>
              </a:buClr>
              <a:buSzTx/>
              <a:buFont typeface="Arial" panose="020B0604020202020204" pitchFamily="34" charset="0"/>
              <a:buChar char="•"/>
              <a:tabLst/>
              <a:defRPr sz="1400" b="0" i="0">
                <a:solidFill>
                  <a:srgbClr val="22252B"/>
                </a:solidFill>
                <a:latin typeface="+mj-lt"/>
                <a:ea typeface="Source Sans Pro" panose="020B0503030403020204" pitchFamily="34" charset="0"/>
                <a:cs typeface="Source Sans Pro" panose="020B0503030403020204" pitchFamily="34" charset="0"/>
              </a:defRPr>
            </a:lvl4pPr>
            <a:lvl5pPr marL="2114550" indent="-180000">
              <a:lnSpc>
                <a:spcPct val="150000"/>
              </a:lnSpc>
              <a:spcBef>
                <a:spcPts val="0"/>
              </a:spcBef>
              <a:buClr>
                <a:srgbClr val="B0D239"/>
              </a:buClr>
              <a:buFont typeface="Arial" panose="020B0604020202020204" pitchFamily="34" charset="0"/>
              <a:buChar char="•"/>
              <a:defRPr sz="1400" i="0">
                <a:solidFill>
                  <a:srgbClr val="23272D"/>
                </a:solidFill>
                <a:latin typeface="+mj-lt"/>
                <a:ea typeface="Source Sans Pro" panose="020B0503030403020204" pitchFamily="34" charset="0"/>
                <a:cs typeface="Arial"/>
              </a:defRPr>
            </a:lvl5pPr>
          </a:lstStyle>
          <a:p>
            <a:pPr lvl="0"/>
            <a:r>
              <a:rPr lang="en-US" dirty="0"/>
              <a:t>Click to start typing …</a:t>
            </a:r>
          </a:p>
        </p:txBody>
      </p:sp>
      <p:sp>
        <p:nvSpPr>
          <p:cNvPr id="32" name="Picture Placeholder 7">
            <a:extLst>
              <a:ext uri="{FF2B5EF4-FFF2-40B4-BE49-F238E27FC236}">
                <a16:creationId xmlns:a16="http://schemas.microsoft.com/office/drawing/2014/main" id="{68367B58-F6F9-9E45-A21B-B33BE224FBEA}"/>
              </a:ext>
            </a:extLst>
          </p:cNvPr>
          <p:cNvSpPr>
            <a:spLocks noGrp="1"/>
          </p:cNvSpPr>
          <p:nvPr>
            <p:ph type="pic" sz="quarter" idx="25" hasCustomPrompt="1"/>
          </p:nvPr>
        </p:nvSpPr>
        <p:spPr>
          <a:xfrm>
            <a:off x="1368916" y="3151790"/>
            <a:ext cx="891068" cy="878778"/>
          </a:xfrm>
          <a:prstGeom prst="ellipse">
            <a:avLst/>
          </a:prstGeom>
          <a:noFill/>
          <a:ln w="19050">
            <a:noFill/>
          </a:ln>
        </p:spPr>
        <p:txBody>
          <a:bodyPr anchor="ctr"/>
          <a:lstStyle>
            <a:lvl1pPr marL="0" indent="0" algn="ctr">
              <a:buNone/>
              <a:defRPr sz="1200">
                <a:solidFill>
                  <a:schemeClr val="bg1">
                    <a:lumMod val="75000"/>
                  </a:schemeClr>
                </a:solidFill>
              </a:defRPr>
            </a:lvl1pPr>
          </a:lstStyle>
          <a:p>
            <a:r>
              <a:rPr lang="en-GB" dirty="0"/>
              <a:t>Add icon</a:t>
            </a:r>
          </a:p>
        </p:txBody>
      </p:sp>
      <p:sp>
        <p:nvSpPr>
          <p:cNvPr id="33" name="Text Placeholder 2">
            <a:extLst>
              <a:ext uri="{FF2B5EF4-FFF2-40B4-BE49-F238E27FC236}">
                <a16:creationId xmlns:a16="http://schemas.microsoft.com/office/drawing/2014/main" id="{6902CD30-6581-AA4C-82F1-52E0A5C51C30}"/>
              </a:ext>
            </a:extLst>
          </p:cNvPr>
          <p:cNvSpPr>
            <a:spLocks noGrp="1"/>
          </p:cNvSpPr>
          <p:nvPr>
            <p:ph type="body" sz="quarter" idx="26" hasCustomPrompt="1"/>
          </p:nvPr>
        </p:nvSpPr>
        <p:spPr>
          <a:xfrm>
            <a:off x="599942" y="4108392"/>
            <a:ext cx="2391713" cy="614774"/>
          </a:xfrm>
          <a:prstGeom prst="rect">
            <a:avLst/>
          </a:prstGeom>
        </p:spPr>
        <p:txBody>
          <a:bodyPr vert="horz" lIns="0" tIns="0" rIns="0" bIns="0" numCol="1" spcCol="270000">
            <a:noAutofit/>
          </a:bodyPr>
          <a:lstStyle>
            <a:lvl1pPr marL="0" indent="0" algn="ctr">
              <a:lnSpc>
                <a:spcPct val="125000"/>
              </a:lnSpc>
              <a:spcBef>
                <a:spcPts val="0"/>
              </a:spcBef>
              <a:buClr>
                <a:srgbClr val="4D4D4F"/>
              </a:buClr>
              <a:buFont typeface="Arial" panose="020B0604020202020204" pitchFamily="34" charset="0"/>
              <a:buNone/>
              <a:defRPr sz="1000" b="0" i="0" baseline="0">
                <a:solidFill>
                  <a:srgbClr val="4D4D4F"/>
                </a:solidFill>
                <a:latin typeface="+mn-lt"/>
                <a:ea typeface="Source Sans Pro" panose="020B0503030403020204" pitchFamily="34" charset="0"/>
                <a:cs typeface="Source Sans Pro" panose="020B0503030403020204" pitchFamily="34" charset="0"/>
              </a:defRPr>
            </a:lvl1pPr>
            <a:lvl2pPr marL="742950" marR="0" indent="-180000" algn="l" defTabSz="457200" rtl="0" eaLnBrk="1" fontAlgn="auto" latinLnBrk="0" hangingPunct="1">
              <a:lnSpc>
                <a:spcPct val="150000"/>
              </a:lnSpc>
              <a:spcBef>
                <a:spcPts val="0"/>
              </a:spcBef>
              <a:spcAft>
                <a:spcPts val="0"/>
              </a:spcAft>
              <a:buClr>
                <a:srgbClr val="B0D239"/>
              </a:buClr>
              <a:buSzTx/>
              <a:buFont typeface="Arial" panose="020B0604020202020204" pitchFamily="34" charset="0"/>
              <a:buChar char="•"/>
              <a:tabLst/>
              <a:defRPr sz="1400" b="0" i="0">
                <a:solidFill>
                  <a:srgbClr val="22252B"/>
                </a:solidFill>
                <a:latin typeface="+mj-lt"/>
                <a:ea typeface="Source Sans Pro" panose="020B0503030403020204" pitchFamily="34" charset="0"/>
                <a:cs typeface="Source Sans Pro" panose="020B0503030403020204" pitchFamily="34" charset="0"/>
              </a:defRPr>
            </a:lvl2pPr>
            <a:lvl3pPr marL="1200150" marR="0" indent="-180000" algn="l" defTabSz="457200" rtl="0" eaLnBrk="1" fontAlgn="auto" latinLnBrk="0" hangingPunct="1">
              <a:lnSpc>
                <a:spcPct val="150000"/>
              </a:lnSpc>
              <a:spcBef>
                <a:spcPts val="0"/>
              </a:spcBef>
              <a:spcAft>
                <a:spcPts val="0"/>
              </a:spcAft>
              <a:buClr>
                <a:srgbClr val="B0D239"/>
              </a:buClr>
              <a:buSzTx/>
              <a:buFont typeface="Arial" panose="020B0604020202020204" pitchFamily="34" charset="0"/>
              <a:buChar char="•"/>
              <a:tabLst/>
              <a:defRPr sz="1400" b="0" i="0">
                <a:solidFill>
                  <a:srgbClr val="22252B"/>
                </a:solidFill>
                <a:latin typeface="+mj-lt"/>
                <a:ea typeface="Source Sans Pro" panose="020B0503030403020204" pitchFamily="34" charset="0"/>
                <a:cs typeface="Source Sans Pro" panose="020B0503030403020204" pitchFamily="34" charset="0"/>
              </a:defRPr>
            </a:lvl3pPr>
            <a:lvl4pPr marL="1657350" marR="0" indent="-180000" algn="l" defTabSz="457200" rtl="0" eaLnBrk="1" fontAlgn="auto" latinLnBrk="0" hangingPunct="1">
              <a:lnSpc>
                <a:spcPct val="150000"/>
              </a:lnSpc>
              <a:spcBef>
                <a:spcPts val="0"/>
              </a:spcBef>
              <a:spcAft>
                <a:spcPts val="0"/>
              </a:spcAft>
              <a:buClr>
                <a:srgbClr val="B0D239"/>
              </a:buClr>
              <a:buSzTx/>
              <a:buFont typeface="Arial" panose="020B0604020202020204" pitchFamily="34" charset="0"/>
              <a:buChar char="•"/>
              <a:tabLst/>
              <a:defRPr sz="1400" b="0" i="0">
                <a:solidFill>
                  <a:srgbClr val="22252B"/>
                </a:solidFill>
                <a:latin typeface="+mj-lt"/>
                <a:ea typeface="Source Sans Pro" panose="020B0503030403020204" pitchFamily="34" charset="0"/>
                <a:cs typeface="Source Sans Pro" panose="020B0503030403020204" pitchFamily="34" charset="0"/>
              </a:defRPr>
            </a:lvl4pPr>
            <a:lvl5pPr marL="2114550" indent="-180000">
              <a:lnSpc>
                <a:spcPct val="150000"/>
              </a:lnSpc>
              <a:spcBef>
                <a:spcPts val="0"/>
              </a:spcBef>
              <a:buClr>
                <a:srgbClr val="B0D239"/>
              </a:buClr>
              <a:buFont typeface="Arial" panose="020B0604020202020204" pitchFamily="34" charset="0"/>
              <a:buChar char="•"/>
              <a:defRPr sz="1400" i="0">
                <a:solidFill>
                  <a:srgbClr val="23272D"/>
                </a:solidFill>
                <a:latin typeface="+mj-lt"/>
                <a:ea typeface="Source Sans Pro" panose="020B0503030403020204" pitchFamily="34" charset="0"/>
                <a:cs typeface="Arial"/>
              </a:defRPr>
            </a:lvl5pPr>
          </a:lstStyle>
          <a:p>
            <a:pPr lvl="0"/>
            <a:r>
              <a:rPr lang="en-US" dirty="0"/>
              <a:t>Click to start typing …</a:t>
            </a:r>
          </a:p>
        </p:txBody>
      </p:sp>
      <p:sp>
        <p:nvSpPr>
          <p:cNvPr id="34" name="Picture Placeholder 7">
            <a:extLst>
              <a:ext uri="{FF2B5EF4-FFF2-40B4-BE49-F238E27FC236}">
                <a16:creationId xmlns:a16="http://schemas.microsoft.com/office/drawing/2014/main" id="{9EFB5634-BCC7-9D40-B369-3E14C49BBB31}"/>
              </a:ext>
            </a:extLst>
          </p:cNvPr>
          <p:cNvSpPr>
            <a:spLocks noGrp="1"/>
          </p:cNvSpPr>
          <p:nvPr>
            <p:ph type="pic" sz="quarter" idx="27" hasCustomPrompt="1"/>
          </p:nvPr>
        </p:nvSpPr>
        <p:spPr>
          <a:xfrm>
            <a:off x="4145119" y="3151790"/>
            <a:ext cx="891068" cy="878778"/>
          </a:xfrm>
          <a:prstGeom prst="ellipse">
            <a:avLst/>
          </a:prstGeom>
          <a:noFill/>
          <a:ln w="19050">
            <a:noFill/>
          </a:ln>
        </p:spPr>
        <p:txBody>
          <a:bodyPr anchor="ctr"/>
          <a:lstStyle>
            <a:lvl1pPr marL="0" marR="0" indent="0" algn="ctr" defTabSz="457200" rtl="0" eaLnBrk="1" fontAlgn="base" latinLnBrk="0" hangingPunct="1">
              <a:lnSpc>
                <a:spcPct val="100000"/>
              </a:lnSpc>
              <a:spcBef>
                <a:spcPct val="20000"/>
              </a:spcBef>
              <a:spcAft>
                <a:spcPct val="0"/>
              </a:spcAft>
              <a:buClrTx/>
              <a:buSzTx/>
              <a:buFont typeface="Arial" panose="020B0604020202020204" pitchFamily="34" charset="0"/>
              <a:buNone/>
              <a:tabLst/>
              <a:defRPr sz="1200">
                <a:solidFill>
                  <a:schemeClr val="bg1">
                    <a:lumMod val="75000"/>
                  </a:schemeClr>
                </a:solidFill>
              </a:defRPr>
            </a:lvl1pPr>
          </a:lstStyle>
          <a:p>
            <a:pPr marL="0" marR="0" lvl="0" indent="0" algn="ctr" defTabSz="457200" rtl="0" eaLnBrk="1" fontAlgn="base" latinLnBrk="0" hangingPunct="1">
              <a:lnSpc>
                <a:spcPct val="100000"/>
              </a:lnSpc>
              <a:spcBef>
                <a:spcPct val="20000"/>
              </a:spcBef>
              <a:spcAft>
                <a:spcPct val="0"/>
              </a:spcAft>
              <a:buClrTx/>
              <a:buSzTx/>
              <a:buFont typeface="Arial" panose="020B0604020202020204" pitchFamily="34" charset="0"/>
              <a:buNone/>
              <a:tabLst/>
              <a:defRPr/>
            </a:pPr>
            <a:r>
              <a:rPr lang="en-GB" dirty="0"/>
              <a:t>Add icon</a:t>
            </a:r>
          </a:p>
        </p:txBody>
      </p:sp>
      <p:sp>
        <p:nvSpPr>
          <p:cNvPr id="35" name="Picture Placeholder 7">
            <a:extLst>
              <a:ext uri="{FF2B5EF4-FFF2-40B4-BE49-F238E27FC236}">
                <a16:creationId xmlns:a16="http://schemas.microsoft.com/office/drawing/2014/main" id="{BA4D828E-2E32-A940-B68C-A69471E72D8F}"/>
              </a:ext>
            </a:extLst>
          </p:cNvPr>
          <p:cNvSpPr>
            <a:spLocks noGrp="1"/>
          </p:cNvSpPr>
          <p:nvPr>
            <p:ph type="pic" sz="quarter" idx="28" hasCustomPrompt="1"/>
          </p:nvPr>
        </p:nvSpPr>
        <p:spPr>
          <a:xfrm>
            <a:off x="6893947" y="3151790"/>
            <a:ext cx="891068" cy="878778"/>
          </a:xfrm>
          <a:prstGeom prst="ellipse">
            <a:avLst/>
          </a:prstGeom>
          <a:noFill/>
          <a:ln w="19050">
            <a:noFill/>
          </a:ln>
        </p:spPr>
        <p:txBody>
          <a:bodyPr anchor="ctr"/>
          <a:lstStyle>
            <a:lvl1pPr marL="0" marR="0" indent="0" algn="ctr" defTabSz="457200" rtl="0" eaLnBrk="1" fontAlgn="base" latinLnBrk="0" hangingPunct="1">
              <a:lnSpc>
                <a:spcPct val="100000"/>
              </a:lnSpc>
              <a:spcBef>
                <a:spcPct val="20000"/>
              </a:spcBef>
              <a:spcAft>
                <a:spcPct val="0"/>
              </a:spcAft>
              <a:buClrTx/>
              <a:buSzTx/>
              <a:buFont typeface="Arial" panose="020B0604020202020204" pitchFamily="34" charset="0"/>
              <a:buNone/>
              <a:tabLst/>
              <a:defRPr sz="1200">
                <a:solidFill>
                  <a:schemeClr val="bg1">
                    <a:lumMod val="75000"/>
                  </a:schemeClr>
                </a:solidFill>
              </a:defRPr>
            </a:lvl1pPr>
          </a:lstStyle>
          <a:p>
            <a:r>
              <a:rPr lang="en-GB" dirty="0"/>
              <a:t>Add icon</a:t>
            </a:r>
          </a:p>
        </p:txBody>
      </p:sp>
      <p:sp>
        <p:nvSpPr>
          <p:cNvPr id="36" name="Text Placeholder 2">
            <a:extLst>
              <a:ext uri="{FF2B5EF4-FFF2-40B4-BE49-F238E27FC236}">
                <a16:creationId xmlns:a16="http://schemas.microsoft.com/office/drawing/2014/main" id="{45B4A700-8F98-5B4F-ACD0-B1E216316C97}"/>
              </a:ext>
            </a:extLst>
          </p:cNvPr>
          <p:cNvSpPr>
            <a:spLocks noGrp="1"/>
          </p:cNvSpPr>
          <p:nvPr>
            <p:ph type="body" sz="quarter" idx="29" hasCustomPrompt="1"/>
          </p:nvPr>
        </p:nvSpPr>
        <p:spPr>
          <a:xfrm>
            <a:off x="6124974" y="4108392"/>
            <a:ext cx="2391711" cy="614774"/>
          </a:xfrm>
          <a:prstGeom prst="rect">
            <a:avLst/>
          </a:prstGeom>
        </p:spPr>
        <p:txBody>
          <a:bodyPr vert="horz" lIns="0" tIns="0" rIns="0" bIns="0" numCol="1" spcCol="270000">
            <a:noAutofit/>
          </a:bodyPr>
          <a:lstStyle>
            <a:lvl1pPr marL="0" indent="0" algn="ctr">
              <a:lnSpc>
                <a:spcPct val="125000"/>
              </a:lnSpc>
              <a:spcBef>
                <a:spcPts val="0"/>
              </a:spcBef>
              <a:buClr>
                <a:srgbClr val="4D4D4F"/>
              </a:buClr>
              <a:buFont typeface="Arial" panose="020B0604020202020204" pitchFamily="34" charset="0"/>
              <a:buNone/>
              <a:defRPr sz="1000" b="0" i="0" baseline="0">
                <a:solidFill>
                  <a:srgbClr val="4D4D4F"/>
                </a:solidFill>
                <a:latin typeface="+mn-lt"/>
                <a:ea typeface="Source Sans Pro" panose="020B0503030403020204" pitchFamily="34" charset="0"/>
                <a:cs typeface="Source Sans Pro" panose="020B0503030403020204" pitchFamily="34" charset="0"/>
              </a:defRPr>
            </a:lvl1pPr>
            <a:lvl2pPr marL="742950" marR="0" indent="-180000" algn="l" defTabSz="457200" rtl="0" eaLnBrk="1" fontAlgn="auto" latinLnBrk="0" hangingPunct="1">
              <a:lnSpc>
                <a:spcPct val="150000"/>
              </a:lnSpc>
              <a:spcBef>
                <a:spcPts val="0"/>
              </a:spcBef>
              <a:spcAft>
                <a:spcPts val="0"/>
              </a:spcAft>
              <a:buClr>
                <a:srgbClr val="B0D239"/>
              </a:buClr>
              <a:buSzTx/>
              <a:buFont typeface="Arial" panose="020B0604020202020204" pitchFamily="34" charset="0"/>
              <a:buChar char="•"/>
              <a:tabLst/>
              <a:defRPr sz="1400" b="0" i="0">
                <a:solidFill>
                  <a:srgbClr val="22252B"/>
                </a:solidFill>
                <a:latin typeface="+mj-lt"/>
                <a:ea typeface="Source Sans Pro" panose="020B0503030403020204" pitchFamily="34" charset="0"/>
                <a:cs typeface="Source Sans Pro" panose="020B0503030403020204" pitchFamily="34" charset="0"/>
              </a:defRPr>
            </a:lvl2pPr>
            <a:lvl3pPr marL="1200150" marR="0" indent="-180000" algn="l" defTabSz="457200" rtl="0" eaLnBrk="1" fontAlgn="auto" latinLnBrk="0" hangingPunct="1">
              <a:lnSpc>
                <a:spcPct val="150000"/>
              </a:lnSpc>
              <a:spcBef>
                <a:spcPts val="0"/>
              </a:spcBef>
              <a:spcAft>
                <a:spcPts val="0"/>
              </a:spcAft>
              <a:buClr>
                <a:srgbClr val="B0D239"/>
              </a:buClr>
              <a:buSzTx/>
              <a:buFont typeface="Arial" panose="020B0604020202020204" pitchFamily="34" charset="0"/>
              <a:buChar char="•"/>
              <a:tabLst/>
              <a:defRPr sz="1400" b="0" i="0">
                <a:solidFill>
                  <a:srgbClr val="22252B"/>
                </a:solidFill>
                <a:latin typeface="+mj-lt"/>
                <a:ea typeface="Source Sans Pro" panose="020B0503030403020204" pitchFamily="34" charset="0"/>
                <a:cs typeface="Source Sans Pro" panose="020B0503030403020204" pitchFamily="34" charset="0"/>
              </a:defRPr>
            </a:lvl3pPr>
            <a:lvl4pPr marL="1657350" marR="0" indent="-180000" algn="l" defTabSz="457200" rtl="0" eaLnBrk="1" fontAlgn="auto" latinLnBrk="0" hangingPunct="1">
              <a:lnSpc>
                <a:spcPct val="150000"/>
              </a:lnSpc>
              <a:spcBef>
                <a:spcPts val="0"/>
              </a:spcBef>
              <a:spcAft>
                <a:spcPts val="0"/>
              </a:spcAft>
              <a:buClr>
                <a:srgbClr val="B0D239"/>
              </a:buClr>
              <a:buSzTx/>
              <a:buFont typeface="Arial" panose="020B0604020202020204" pitchFamily="34" charset="0"/>
              <a:buChar char="•"/>
              <a:tabLst/>
              <a:defRPr sz="1400" b="0" i="0">
                <a:solidFill>
                  <a:srgbClr val="22252B"/>
                </a:solidFill>
                <a:latin typeface="+mj-lt"/>
                <a:ea typeface="Source Sans Pro" panose="020B0503030403020204" pitchFamily="34" charset="0"/>
                <a:cs typeface="Source Sans Pro" panose="020B0503030403020204" pitchFamily="34" charset="0"/>
              </a:defRPr>
            </a:lvl4pPr>
            <a:lvl5pPr marL="2114550" indent="-180000">
              <a:lnSpc>
                <a:spcPct val="150000"/>
              </a:lnSpc>
              <a:spcBef>
                <a:spcPts val="0"/>
              </a:spcBef>
              <a:buClr>
                <a:srgbClr val="B0D239"/>
              </a:buClr>
              <a:buFont typeface="Arial" panose="020B0604020202020204" pitchFamily="34" charset="0"/>
              <a:buChar char="•"/>
              <a:defRPr sz="1400" i="0">
                <a:solidFill>
                  <a:srgbClr val="23272D"/>
                </a:solidFill>
                <a:latin typeface="+mj-lt"/>
                <a:ea typeface="Source Sans Pro" panose="020B0503030403020204" pitchFamily="34" charset="0"/>
                <a:cs typeface="Arial"/>
              </a:defRPr>
            </a:lvl5pPr>
          </a:lstStyle>
          <a:p>
            <a:pPr lvl="0"/>
            <a:r>
              <a:rPr lang="en-US" dirty="0"/>
              <a:t>Click to start typing …</a:t>
            </a:r>
          </a:p>
        </p:txBody>
      </p:sp>
      <p:sp>
        <p:nvSpPr>
          <p:cNvPr id="37" name="Text Placeholder 2">
            <a:extLst>
              <a:ext uri="{FF2B5EF4-FFF2-40B4-BE49-F238E27FC236}">
                <a16:creationId xmlns:a16="http://schemas.microsoft.com/office/drawing/2014/main" id="{F3119B21-BE2E-BA48-AFB0-0388EFCC73D8}"/>
              </a:ext>
            </a:extLst>
          </p:cNvPr>
          <p:cNvSpPr>
            <a:spLocks noGrp="1"/>
          </p:cNvSpPr>
          <p:nvPr>
            <p:ph type="body" sz="quarter" idx="30" hasCustomPrompt="1"/>
          </p:nvPr>
        </p:nvSpPr>
        <p:spPr>
          <a:xfrm>
            <a:off x="3376144" y="4108392"/>
            <a:ext cx="2391711" cy="614774"/>
          </a:xfrm>
          <a:prstGeom prst="rect">
            <a:avLst/>
          </a:prstGeom>
        </p:spPr>
        <p:txBody>
          <a:bodyPr vert="horz" lIns="0" tIns="0" rIns="0" bIns="0" numCol="1" spcCol="270000">
            <a:noAutofit/>
          </a:bodyPr>
          <a:lstStyle>
            <a:lvl1pPr marL="0" indent="0" algn="ctr">
              <a:lnSpc>
                <a:spcPct val="125000"/>
              </a:lnSpc>
              <a:spcBef>
                <a:spcPts val="0"/>
              </a:spcBef>
              <a:buClr>
                <a:srgbClr val="4D4D4F"/>
              </a:buClr>
              <a:buFont typeface="Arial" panose="020B0604020202020204" pitchFamily="34" charset="0"/>
              <a:buNone/>
              <a:defRPr sz="1000" b="0" i="0" baseline="0">
                <a:solidFill>
                  <a:srgbClr val="4D4D4F"/>
                </a:solidFill>
                <a:latin typeface="+mn-lt"/>
                <a:ea typeface="Source Sans Pro" panose="020B0503030403020204" pitchFamily="34" charset="0"/>
                <a:cs typeface="Source Sans Pro" panose="020B0503030403020204" pitchFamily="34" charset="0"/>
              </a:defRPr>
            </a:lvl1pPr>
            <a:lvl2pPr marL="742950" marR="0" indent="-180000" algn="l" defTabSz="457200" rtl="0" eaLnBrk="1" fontAlgn="auto" latinLnBrk="0" hangingPunct="1">
              <a:lnSpc>
                <a:spcPct val="150000"/>
              </a:lnSpc>
              <a:spcBef>
                <a:spcPts val="0"/>
              </a:spcBef>
              <a:spcAft>
                <a:spcPts val="0"/>
              </a:spcAft>
              <a:buClr>
                <a:srgbClr val="B0D239"/>
              </a:buClr>
              <a:buSzTx/>
              <a:buFont typeface="Arial" panose="020B0604020202020204" pitchFamily="34" charset="0"/>
              <a:buChar char="•"/>
              <a:tabLst/>
              <a:defRPr sz="1400" b="0" i="0">
                <a:solidFill>
                  <a:srgbClr val="22252B"/>
                </a:solidFill>
                <a:latin typeface="+mj-lt"/>
                <a:ea typeface="Source Sans Pro" panose="020B0503030403020204" pitchFamily="34" charset="0"/>
                <a:cs typeface="Source Sans Pro" panose="020B0503030403020204" pitchFamily="34" charset="0"/>
              </a:defRPr>
            </a:lvl2pPr>
            <a:lvl3pPr marL="1200150" marR="0" indent="-180000" algn="l" defTabSz="457200" rtl="0" eaLnBrk="1" fontAlgn="auto" latinLnBrk="0" hangingPunct="1">
              <a:lnSpc>
                <a:spcPct val="150000"/>
              </a:lnSpc>
              <a:spcBef>
                <a:spcPts val="0"/>
              </a:spcBef>
              <a:spcAft>
                <a:spcPts val="0"/>
              </a:spcAft>
              <a:buClr>
                <a:srgbClr val="B0D239"/>
              </a:buClr>
              <a:buSzTx/>
              <a:buFont typeface="Arial" panose="020B0604020202020204" pitchFamily="34" charset="0"/>
              <a:buChar char="•"/>
              <a:tabLst/>
              <a:defRPr sz="1400" b="0" i="0">
                <a:solidFill>
                  <a:srgbClr val="22252B"/>
                </a:solidFill>
                <a:latin typeface="+mj-lt"/>
                <a:ea typeface="Source Sans Pro" panose="020B0503030403020204" pitchFamily="34" charset="0"/>
                <a:cs typeface="Source Sans Pro" panose="020B0503030403020204" pitchFamily="34" charset="0"/>
              </a:defRPr>
            </a:lvl3pPr>
            <a:lvl4pPr marL="1657350" marR="0" indent="-180000" algn="l" defTabSz="457200" rtl="0" eaLnBrk="1" fontAlgn="auto" latinLnBrk="0" hangingPunct="1">
              <a:lnSpc>
                <a:spcPct val="150000"/>
              </a:lnSpc>
              <a:spcBef>
                <a:spcPts val="0"/>
              </a:spcBef>
              <a:spcAft>
                <a:spcPts val="0"/>
              </a:spcAft>
              <a:buClr>
                <a:srgbClr val="B0D239"/>
              </a:buClr>
              <a:buSzTx/>
              <a:buFont typeface="Arial" panose="020B0604020202020204" pitchFamily="34" charset="0"/>
              <a:buChar char="•"/>
              <a:tabLst/>
              <a:defRPr sz="1400" b="0" i="0">
                <a:solidFill>
                  <a:srgbClr val="22252B"/>
                </a:solidFill>
                <a:latin typeface="+mj-lt"/>
                <a:ea typeface="Source Sans Pro" panose="020B0503030403020204" pitchFamily="34" charset="0"/>
                <a:cs typeface="Source Sans Pro" panose="020B0503030403020204" pitchFamily="34" charset="0"/>
              </a:defRPr>
            </a:lvl4pPr>
            <a:lvl5pPr marL="2114550" indent="-180000">
              <a:lnSpc>
                <a:spcPct val="150000"/>
              </a:lnSpc>
              <a:spcBef>
                <a:spcPts val="0"/>
              </a:spcBef>
              <a:buClr>
                <a:srgbClr val="B0D239"/>
              </a:buClr>
              <a:buFont typeface="Arial" panose="020B0604020202020204" pitchFamily="34" charset="0"/>
              <a:buChar char="•"/>
              <a:defRPr sz="1400" i="0">
                <a:solidFill>
                  <a:srgbClr val="23272D"/>
                </a:solidFill>
                <a:latin typeface="+mj-lt"/>
                <a:ea typeface="Source Sans Pro" panose="020B0503030403020204" pitchFamily="34" charset="0"/>
                <a:cs typeface="Arial"/>
              </a:defRPr>
            </a:lvl5pPr>
          </a:lstStyle>
          <a:p>
            <a:pPr lvl="0"/>
            <a:r>
              <a:rPr lang="en-US" dirty="0"/>
              <a:t>Click to start typing …</a:t>
            </a:r>
          </a:p>
        </p:txBody>
      </p:sp>
    </p:spTree>
    <p:extLst>
      <p:ext uri="{BB962C8B-B14F-4D97-AF65-F5344CB8AC3E}">
        <p14:creationId xmlns:p14="http://schemas.microsoft.com/office/powerpoint/2010/main" val="1451043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bg1"/>
        </a:solidFill>
        <a:effectLst/>
      </p:bgPr>
    </p:bg>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F4963920-C64D-5447-8267-7A57C6B9CBB9}"/>
              </a:ext>
            </a:extLst>
          </p:cNvPr>
          <p:cNvPicPr>
            <a:picLocks noChangeAspect="1"/>
          </p:cNvPicPr>
          <p:nvPr userDrawn="1"/>
        </p:nvPicPr>
        <p:blipFill>
          <a:blip r:embed="rId2">
            <a:alphaModFix amt="15000"/>
          </a:blip>
          <a:stretch>
            <a:fillRect/>
          </a:stretch>
        </p:blipFill>
        <p:spPr>
          <a:xfrm rot="11258534">
            <a:off x="7243166" y="-1134090"/>
            <a:ext cx="4204155" cy="4006087"/>
          </a:xfrm>
          <a:prstGeom prst="rect">
            <a:avLst/>
          </a:prstGeom>
        </p:spPr>
      </p:pic>
      <p:pic>
        <p:nvPicPr>
          <p:cNvPr id="21" name="Picture 20">
            <a:extLst>
              <a:ext uri="{FF2B5EF4-FFF2-40B4-BE49-F238E27FC236}">
                <a16:creationId xmlns:a16="http://schemas.microsoft.com/office/drawing/2014/main" id="{A04CF296-5356-FE4E-8935-05C76F570F99}"/>
              </a:ext>
            </a:extLst>
          </p:cNvPr>
          <p:cNvPicPr>
            <a:picLocks noChangeAspect="1"/>
          </p:cNvPicPr>
          <p:nvPr userDrawn="1"/>
        </p:nvPicPr>
        <p:blipFill>
          <a:blip r:embed="rId2">
            <a:alphaModFix amt="15000"/>
          </a:blip>
          <a:stretch>
            <a:fillRect/>
          </a:stretch>
        </p:blipFill>
        <p:spPr>
          <a:xfrm rot="4400771">
            <a:off x="5292201" y="2783194"/>
            <a:ext cx="4310332" cy="4107262"/>
          </a:xfrm>
          <a:prstGeom prst="rect">
            <a:avLst/>
          </a:prstGeom>
        </p:spPr>
      </p:pic>
      <p:sp>
        <p:nvSpPr>
          <p:cNvPr id="12" name="Rectangle 11">
            <a:extLst>
              <a:ext uri="{FF2B5EF4-FFF2-40B4-BE49-F238E27FC236}">
                <a16:creationId xmlns:a16="http://schemas.microsoft.com/office/drawing/2014/main" id="{9E17634D-87BA-F647-B135-61355A8D00BA}"/>
              </a:ext>
            </a:extLst>
          </p:cNvPr>
          <p:cNvSpPr/>
          <p:nvPr userDrawn="1"/>
        </p:nvSpPr>
        <p:spPr>
          <a:xfrm>
            <a:off x="4932363" y="1588631"/>
            <a:ext cx="3600450" cy="594882"/>
          </a:xfrm>
          <a:prstGeom prst="rect">
            <a:avLst/>
          </a:prstGeom>
          <a:solidFill>
            <a:srgbClr val="1BB7E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6" name="Graphic 25">
            <a:extLst>
              <a:ext uri="{FF2B5EF4-FFF2-40B4-BE49-F238E27FC236}">
                <a16:creationId xmlns:a16="http://schemas.microsoft.com/office/drawing/2014/main" id="{DB313249-E028-6044-A833-A547222EEC0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171259" y="1794302"/>
            <a:ext cx="215445" cy="215445"/>
          </a:xfrm>
          <a:prstGeom prst="rect">
            <a:avLst/>
          </a:prstGeom>
        </p:spPr>
      </p:pic>
      <p:sp>
        <p:nvSpPr>
          <p:cNvPr id="32" name="Rectangle 31">
            <a:extLst>
              <a:ext uri="{FF2B5EF4-FFF2-40B4-BE49-F238E27FC236}">
                <a16:creationId xmlns:a16="http://schemas.microsoft.com/office/drawing/2014/main" id="{E07DA3DC-56B7-E54C-988A-DCFDA67BE45C}"/>
              </a:ext>
            </a:extLst>
          </p:cNvPr>
          <p:cNvSpPr/>
          <p:nvPr userDrawn="1"/>
        </p:nvSpPr>
        <p:spPr>
          <a:xfrm>
            <a:off x="4932363" y="2984064"/>
            <a:ext cx="3600450" cy="610137"/>
          </a:xfrm>
          <a:prstGeom prst="rect">
            <a:avLst/>
          </a:prstGeom>
          <a:solidFill>
            <a:srgbClr val="4E71A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1" name="Graphic 30">
            <a:extLst>
              <a:ext uri="{FF2B5EF4-FFF2-40B4-BE49-F238E27FC236}">
                <a16:creationId xmlns:a16="http://schemas.microsoft.com/office/drawing/2014/main" id="{A2EFBCBD-6B08-EB46-A27A-B0C7B23D89B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146582" y="3189735"/>
            <a:ext cx="211293" cy="211293"/>
          </a:xfrm>
          <a:prstGeom prst="rect">
            <a:avLst/>
          </a:prstGeom>
        </p:spPr>
      </p:pic>
      <p:sp>
        <p:nvSpPr>
          <p:cNvPr id="34" name="Rectangle 33">
            <a:extLst>
              <a:ext uri="{FF2B5EF4-FFF2-40B4-BE49-F238E27FC236}">
                <a16:creationId xmlns:a16="http://schemas.microsoft.com/office/drawing/2014/main" id="{A756EB94-EA17-8F42-8D56-8617CA5DACB8}"/>
              </a:ext>
            </a:extLst>
          </p:cNvPr>
          <p:cNvSpPr/>
          <p:nvPr userDrawn="1"/>
        </p:nvSpPr>
        <p:spPr>
          <a:xfrm>
            <a:off x="4932363" y="2286348"/>
            <a:ext cx="3600450" cy="594881"/>
          </a:xfrm>
          <a:prstGeom prst="rect">
            <a:avLst/>
          </a:prstGeom>
          <a:solidFill>
            <a:srgbClr val="1686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2" name="Graphic 21">
            <a:extLst>
              <a:ext uri="{FF2B5EF4-FFF2-40B4-BE49-F238E27FC236}">
                <a16:creationId xmlns:a16="http://schemas.microsoft.com/office/drawing/2014/main" id="{9FFBC3F6-59A0-B248-8C15-C06EAF9762DC}"/>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6177048" y="2492018"/>
            <a:ext cx="211294" cy="211294"/>
          </a:xfrm>
          <a:prstGeom prst="rect">
            <a:avLst/>
          </a:prstGeom>
        </p:spPr>
      </p:pic>
      <p:sp>
        <p:nvSpPr>
          <p:cNvPr id="47" name="TextBox 46">
            <a:extLst>
              <a:ext uri="{FF2B5EF4-FFF2-40B4-BE49-F238E27FC236}">
                <a16:creationId xmlns:a16="http://schemas.microsoft.com/office/drawing/2014/main" id="{DCCEF015-93A9-DE43-AB58-D0F853A018E9}"/>
              </a:ext>
            </a:extLst>
          </p:cNvPr>
          <p:cNvSpPr txBox="1"/>
          <p:nvPr userDrawn="1"/>
        </p:nvSpPr>
        <p:spPr>
          <a:xfrm>
            <a:off x="6386352" y="1794302"/>
            <a:ext cx="965794" cy="215444"/>
          </a:xfrm>
          <a:prstGeom prst="rect">
            <a:avLst/>
          </a:prstGeom>
          <a:noFill/>
        </p:spPr>
        <p:txBody>
          <a:bodyPr wrap="square" rtlCol="0">
            <a:spAutoFit/>
          </a:bodyPr>
          <a:lstStyle/>
          <a:p>
            <a:pPr marL="0" marR="0" lvl="0" indent="0" algn="l" defTabSz="4572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chemeClr val="bg1"/>
                </a:solidFill>
                <a:effectLst/>
                <a:uLnTx/>
                <a:uFillTx/>
                <a:latin typeface="Verdana"/>
                <a:ea typeface="MS PGothic" panose="020B0600070205080204" pitchFamily="34" charset="-128"/>
              </a:rPr>
              <a:t>@</a:t>
            </a:r>
            <a:r>
              <a:rPr kumimoji="0" lang="en-US" sz="800" b="0" i="0" u="none" strike="noStrike" kern="1200" cap="none" spc="0" normalizeH="0" baseline="0" noProof="0" dirty="0" err="1">
                <a:ln>
                  <a:noFill/>
                </a:ln>
                <a:solidFill>
                  <a:schemeClr val="bg1"/>
                </a:solidFill>
                <a:effectLst/>
                <a:uLnTx/>
                <a:uFillTx/>
                <a:latin typeface="Verdana"/>
                <a:ea typeface="MS PGothic" panose="020B0600070205080204" pitchFamily="34" charset="-128"/>
              </a:rPr>
              <a:t>EasternAHSN</a:t>
            </a:r>
            <a:endParaRPr kumimoji="0" lang="en-US" sz="800" b="0" i="0" u="none" strike="noStrike" kern="1200" cap="none" spc="0" normalizeH="0" baseline="0" noProof="0" dirty="0">
              <a:ln>
                <a:noFill/>
              </a:ln>
              <a:solidFill>
                <a:schemeClr val="bg1"/>
              </a:solidFill>
              <a:effectLst/>
              <a:uLnTx/>
              <a:uFillTx/>
              <a:latin typeface="Verdana"/>
              <a:ea typeface="MS PGothic" panose="020B0600070205080204" pitchFamily="34" charset="-128"/>
            </a:endParaRPr>
          </a:p>
        </p:txBody>
      </p:sp>
      <p:sp>
        <p:nvSpPr>
          <p:cNvPr id="48" name="TextBox 47">
            <a:extLst>
              <a:ext uri="{FF2B5EF4-FFF2-40B4-BE49-F238E27FC236}">
                <a16:creationId xmlns:a16="http://schemas.microsoft.com/office/drawing/2014/main" id="{3C19C031-CBEF-0644-883D-B38BB14ED436}"/>
              </a:ext>
            </a:extLst>
          </p:cNvPr>
          <p:cNvSpPr txBox="1"/>
          <p:nvPr userDrawn="1"/>
        </p:nvSpPr>
        <p:spPr>
          <a:xfrm>
            <a:off x="6356016" y="3187659"/>
            <a:ext cx="969653" cy="215444"/>
          </a:xfrm>
          <a:prstGeom prst="rect">
            <a:avLst/>
          </a:prstGeom>
          <a:noFill/>
        </p:spPr>
        <p:txBody>
          <a:bodyPr wrap="square" rtlCol="0">
            <a:spAutoFit/>
          </a:bodyPr>
          <a:lstStyle/>
          <a:p>
            <a:pPr marL="0" marR="0" lvl="0" indent="0" algn="l" defTabSz="4572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chemeClr val="bg1"/>
                </a:solidFill>
                <a:effectLst/>
                <a:uLnTx/>
                <a:uFillTx/>
                <a:latin typeface="Verdana"/>
                <a:ea typeface="MS PGothic" panose="020B0600070205080204" pitchFamily="34" charset="-128"/>
              </a:rPr>
              <a:t>@</a:t>
            </a:r>
            <a:r>
              <a:rPr kumimoji="0" lang="en-US" sz="800" b="0" i="0" u="none" strike="noStrike" kern="1200" cap="none" spc="0" normalizeH="0" baseline="0" noProof="0" dirty="0" err="1">
                <a:ln>
                  <a:noFill/>
                </a:ln>
                <a:solidFill>
                  <a:schemeClr val="bg1"/>
                </a:solidFill>
                <a:effectLst/>
                <a:uLnTx/>
                <a:uFillTx/>
                <a:latin typeface="Verdana"/>
                <a:ea typeface="MS PGothic" panose="020B0600070205080204" pitchFamily="34" charset="-128"/>
              </a:rPr>
              <a:t>EasternAHSN</a:t>
            </a:r>
            <a:endParaRPr kumimoji="0" lang="en-US" sz="800" b="0" i="0" u="none" strike="noStrike" kern="1200" cap="none" spc="0" normalizeH="0" baseline="0" noProof="0" dirty="0">
              <a:ln>
                <a:noFill/>
              </a:ln>
              <a:solidFill>
                <a:schemeClr val="bg1"/>
              </a:solidFill>
              <a:effectLst/>
              <a:uLnTx/>
              <a:uFillTx/>
              <a:latin typeface="Verdana"/>
              <a:ea typeface="MS PGothic" panose="020B0600070205080204" pitchFamily="34" charset="-128"/>
            </a:endParaRPr>
          </a:p>
        </p:txBody>
      </p:sp>
      <p:sp>
        <p:nvSpPr>
          <p:cNvPr id="49" name="TextBox 48">
            <a:extLst>
              <a:ext uri="{FF2B5EF4-FFF2-40B4-BE49-F238E27FC236}">
                <a16:creationId xmlns:a16="http://schemas.microsoft.com/office/drawing/2014/main" id="{745F1FE4-8B7F-BA4B-A507-F4B191614F20}"/>
              </a:ext>
            </a:extLst>
          </p:cNvPr>
          <p:cNvSpPr txBox="1"/>
          <p:nvPr userDrawn="1"/>
        </p:nvSpPr>
        <p:spPr>
          <a:xfrm>
            <a:off x="6397417" y="2489943"/>
            <a:ext cx="931212" cy="215444"/>
          </a:xfrm>
          <a:prstGeom prst="rect">
            <a:avLst/>
          </a:prstGeom>
          <a:noFill/>
        </p:spPr>
        <p:txBody>
          <a:bodyPr wrap="square" rtlCol="0">
            <a:spAutoFit/>
          </a:bodyPr>
          <a:lstStyle/>
          <a:p>
            <a:pPr marL="0" marR="0" lvl="0" indent="0" algn="l" defTabSz="4572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chemeClr val="bg1"/>
                </a:solidFill>
                <a:effectLst/>
                <a:uLnTx/>
                <a:uFillTx/>
                <a:latin typeface="Verdana"/>
                <a:ea typeface="MS PGothic" panose="020B0600070205080204" pitchFamily="34" charset="-128"/>
              </a:rPr>
              <a:t>Eastern AHSN</a:t>
            </a:r>
          </a:p>
        </p:txBody>
      </p:sp>
      <p:sp>
        <p:nvSpPr>
          <p:cNvPr id="19" name="Text Placeholder 3">
            <a:extLst>
              <a:ext uri="{FF2B5EF4-FFF2-40B4-BE49-F238E27FC236}">
                <a16:creationId xmlns:a16="http://schemas.microsoft.com/office/drawing/2014/main" id="{A2436AD1-53AE-1941-AACD-270CB6392C86}"/>
              </a:ext>
            </a:extLst>
          </p:cNvPr>
          <p:cNvSpPr>
            <a:spLocks noGrp="1"/>
          </p:cNvSpPr>
          <p:nvPr>
            <p:ph type="body" sz="quarter" idx="14" hasCustomPrompt="1"/>
          </p:nvPr>
        </p:nvSpPr>
        <p:spPr>
          <a:xfrm>
            <a:off x="611188" y="1475509"/>
            <a:ext cx="3600450" cy="2192482"/>
          </a:xfrm>
          <a:prstGeom prst="rect">
            <a:avLst/>
          </a:prstGeom>
          <a:noFill/>
        </p:spPr>
        <p:txBody>
          <a:bodyPr vert="horz" wrap="square" lIns="0" tIns="0" rIns="0" bIns="0" anchor="ctr">
            <a:normAutofit/>
          </a:bodyPr>
          <a:lstStyle>
            <a:lvl1pPr marL="0" indent="0">
              <a:lnSpc>
                <a:spcPct val="100000"/>
              </a:lnSpc>
              <a:spcAft>
                <a:spcPts val="1200"/>
              </a:spcAft>
              <a:buNone/>
              <a:defRPr sz="2000" b="1" i="0" baseline="0">
                <a:solidFill>
                  <a:srgbClr val="003F61"/>
                </a:solidFill>
                <a:latin typeface="+mj-lt"/>
                <a:ea typeface="Source Sans Pro" panose="020B0503030403020204" pitchFamily="34" charset="0"/>
                <a:cs typeface="Source Sans Pro" panose="020B0503030403020204" pitchFamily="34" charset="0"/>
              </a:defRPr>
            </a:lvl1pPr>
            <a:lvl2pPr marL="457200" indent="0">
              <a:buNone/>
              <a:defRPr sz="2400" b="0" i="0">
                <a:solidFill>
                  <a:schemeClr val="bg1"/>
                </a:solidFill>
                <a:latin typeface="Source Sans Pro"/>
                <a:cs typeface="Source Sans Pro"/>
              </a:defRPr>
            </a:lvl2pPr>
            <a:lvl3pPr marL="914400" indent="0">
              <a:buNone/>
              <a:defRPr sz="2400" b="0" i="0">
                <a:solidFill>
                  <a:schemeClr val="bg1"/>
                </a:solidFill>
                <a:latin typeface="Source Sans Pro"/>
                <a:cs typeface="Source Sans Pro"/>
              </a:defRPr>
            </a:lvl3pPr>
            <a:lvl4pPr marL="1371600" indent="0">
              <a:buNone/>
              <a:defRPr sz="2400" b="0" i="0">
                <a:solidFill>
                  <a:schemeClr val="bg1"/>
                </a:solidFill>
                <a:latin typeface="Source Sans Pro"/>
                <a:cs typeface="Source Sans Pro"/>
              </a:defRPr>
            </a:lvl4pPr>
            <a:lvl5pPr marL="1828800" indent="0">
              <a:buNone/>
              <a:defRPr sz="2400" b="0" i="0">
                <a:solidFill>
                  <a:schemeClr val="bg1"/>
                </a:solidFill>
                <a:latin typeface="Source Sans Pro"/>
                <a:cs typeface="Source Sans Pro"/>
              </a:defRPr>
            </a:lvl5pPr>
          </a:lstStyle>
          <a:p>
            <a:pPr lvl="0"/>
            <a:r>
              <a:rPr lang="en-US" dirty="0"/>
              <a:t>Thank you for listening!</a:t>
            </a:r>
          </a:p>
          <a:p>
            <a:pPr lvl="0"/>
            <a:r>
              <a:rPr lang="en-US" dirty="0"/>
              <a:t>Follow us on social media to stay up to date with Eastern AHSN.</a:t>
            </a:r>
          </a:p>
        </p:txBody>
      </p:sp>
      <p:pic>
        <p:nvPicPr>
          <p:cNvPr id="23" name="Picture 22">
            <a:extLst>
              <a:ext uri="{FF2B5EF4-FFF2-40B4-BE49-F238E27FC236}">
                <a16:creationId xmlns:a16="http://schemas.microsoft.com/office/drawing/2014/main" id="{7EC3887B-A7A0-D646-B477-D4FFC6DBEBE5}"/>
              </a:ext>
            </a:extLst>
          </p:cNvPr>
          <p:cNvPicPr>
            <a:picLocks noChangeAspect="1"/>
          </p:cNvPicPr>
          <p:nvPr userDrawn="1"/>
        </p:nvPicPr>
        <p:blipFill>
          <a:blip r:embed="rId9"/>
          <a:stretch>
            <a:fillRect/>
          </a:stretch>
        </p:blipFill>
        <p:spPr>
          <a:xfrm>
            <a:off x="3554595" y="4450864"/>
            <a:ext cx="517551" cy="210255"/>
          </a:xfrm>
          <a:prstGeom prst="rect">
            <a:avLst/>
          </a:prstGeom>
        </p:spPr>
      </p:pic>
      <p:pic>
        <p:nvPicPr>
          <p:cNvPr id="25" name="Picture 24">
            <a:extLst>
              <a:ext uri="{FF2B5EF4-FFF2-40B4-BE49-F238E27FC236}">
                <a16:creationId xmlns:a16="http://schemas.microsoft.com/office/drawing/2014/main" id="{2BC1F341-8EFA-7745-A10B-860B9D29535A}"/>
              </a:ext>
            </a:extLst>
          </p:cNvPr>
          <p:cNvPicPr>
            <a:picLocks noChangeAspect="1"/>
          </p:cNvPicPr>
          <p:nvPr userDrawn="1"/>
        </p:nvPicPr>
        <p:blipFill>
          <a:blip r:embed="rId10"/>
          <a:stretch>
            <a:fillRect/>
          </a:stretch>
        </p:blipFill>
        <p:spPr>
          <a:xfrm>
            <a:off x="2376880" y="4365655"/>
            <a:ext cx="564420" cy="330715"/>
          </a:xfrm>
          <a:prstGeom prst="rect">
            <a:avLst/>
          </a:prstGeom>
        </p:spPr>
      </p:pic>
      <p:pic>
        <p:nvPicPr>
          <p:cNvPr id="27" name="Picture 26">
            <a:extLst>
              <a:ext uri="{FF2B5EF4-FFF2-40B4-BE49-F238E27FC236}">
                <a16:creationId xmlns:a16="http://schemas.microsoft.com/office/drawing/2014/main" id="{F28BDD7C-1D9A-8447-BF3D-C97C35C48517}"/>
              </a:ext>
            </a:extLst>
          </p:cNvPr>
          <p:cNvPicPr>
            <a:picLocks noChangeAspect="1"/>
          </p:cNvPicPr>
          <p:nvPr userDrawn="1"/>
        </p:nvPicPr>
        <p:blipFill>
          <a:blip r:embed="rId11"/>
          <a:stretch>
            <a:fillRect/>
          </a:stretch>
        </p:blipFill>
        <p:spPr>
          <a:xfrm>
            <a:off x="611188" y="4462019"/>
            <a:ext cx="1171430" cy="180916"/>
          </a:xfrm>
          <a:prstGeom prst="rect">
            <a:avLst/>
          </a:prstGeom>
        </p:spPr>
      </p:pic>
      <p:pic>
        <p:nvPicPr>
          <p:cNvPr id="20" name="Graphic 19">
            <a:extLst>
              <a:ext uri="{FF2B5EF4-FFF2-40B4-BE49-F238E27FC236}">
                <a16:creationId xmlns:a16="http://schemas.microsoft.com/office/drawing/2014/main" id="{82860435-AC7A-6442-8D4B-A2F102900347}"/>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11187" y="584540"/>
            <a:ext cx="1900800" cy="340709"/>
          </a:xfrm>
          <a:prstGeom prst="rect">
            <a:avLst/>
          </a:prstGeom>
        </p:spPr>
      </p:pic>
    </p:spTree>
    <p:extLst>
      <p:ext uri="{BB962C8B-B14F-4D97-AF65-F5344CB8AC3E}">
        <p14:creationId xmlns:p14="http://schemas.microsoft.com/office/powerpoint/2010/main" val="41248623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p>
            <a:r>
              <a:rPr kumimoji="0" lang="en-US"/>
              <a:t>Click to edit Master title style</a:t>
            </a:r>
          </a:p>
        </p:txBody>
      </p:sp>
      <p:sp>
        <p:nvSpPr>
          <p:cNvPr id="3" name="Content Placeholder 2"/>
          <p:cNvSpPr>
            <a:spLocks noGrp="1"/>
          </p:cNvSpPr>
          <p:nvPr>
            <p:ph sz="half" idx="1"/>
          </p:nvPr>
        </p:nvSpPr>
        <p:spPr>
          <a:xfrm>
            <a:off x="457200" y="1440064"/>
            <a:ext cx="4038600" cy="3326130"/>
          </a:xfrm>
        </p:spPr>
        <p:txBody>
          <a:bodyPr/>
          <a:lstStyle>
            <a:lvl1pPr>
              <a:defRPr sz="1950"/>
            </a:lvl1pPr>
            <a:lvl2pPr>
              <a:defRPr sz="1800"/>
            </a:lvl2pPr>
            <a:lvl3pPr>
              <a:defRPr sz="1500"/>
            </a:lvl3pPr>
            <a:lvl4pPr>
              <a:defRPr sz="1350"/>
            </a:lvl4pPr>
            <a:lvl5pPr>
              <a:defRPr sz="135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40064"/>
            <a:ext cx="4038600" cy="3326130"/>
          </a:xfrm>
        </p:spPr>
        <p:txBody>
          <a:bodyPr/>
          <a:lstStyle>
            <a:lvl1pPr>
              <a:defRPr sz="1950"/>
            </a:lvl1pPr>
            <a:lvl2pPr>
              <a:defRPr sz="1800"/>
            </a:lvl2pPr>
            <a:lvl3pPr>
              <a:defRPr sz="1500"/>
            </a:lvl3pPr>
            <a:lvl4pPr>
              <a:defRPr sz="1350"/>
            </a:lvl4pPr>
            <a:lvl5pPr>
              <a:defRPr sz="135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BB9DE3A-7670-42B0-8D17-DDA840B61666}" type="datetimeFigureOut">
              <a:rPr lang="en-GB" smtClean="0"/>
              <a:t>18/08/2020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94FA953-4624-4CF8-B713-EC3F6CA689C7}" type="slidenum">
              <a:rPr lang="en-GB" smtClean="0"/>
              <a:t>‹#›</a:t>
            </a:fld>
            <a:endParaRPr lang="en-GB" dirty="0"/>
          </a:p>
        </p:txBody>
      </p:sp>
    </p:spTree>
    <p:extLst>
      <p:ext uri="{BB962C8B-B14F-4D97-AF65-F5344CB8AC3E}">
        <p14:creationId xmlns:p14="http://schemas.microsoft.com/office/powerpoint/2010/main" val="570362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Option 3]">
    <p:bg>
      <p:bgPr>
        <a:solidFill>
          <a:schemeClr val="tx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11188" y="1475509"/>
            <a:ext cx="3600450" cy="2192482"/>
          </a:xfrm>
          <a:prstGeom prst="rect">
            <a:avLst/>
          </a:prstGeom>
          <a:noFill/>
        </p:spPr>
        <p:txBody>
          <a:bodyPr vert="horz" wrap="square" lIns="0" tIns="0" rIns="0" bIns="0" anchor="ctr">
            <a:normAutofit/>
          </a:bodyPr>
          <a:lstStyle>
            <a:lvl1pPr marL="0" indent="0">
              <a:lnSpc>
                <a:spcPct val="100000"/>
              </a:lnSpc>
              <a:buNone/>
              <a:defRPr sz="2200" b="1" i="0" baseline="0">
                <a:solidFill>
                  <a:schemeClr val="bg1"/>
                </a:solidFill>
                <a:latin typeface="+mj-lt"/>
                <a:ea typeface="Source Sans Pro" panose="020B0503030403020204" pitchFamily="34" charset="0"/>
                <a:cs typeface="Source Sans Pro" panose="020B0503030403020204" pitchFamily="34" charset="0"/>
              </a:defRPr>
            </a:lvl1pPr>
            <a:lvl2pPr marL="457200" indent="0">
              <a:buNone/>
              <a:defRPr sz="2400" b="0" i="0">
                <a:solidFill>
                  <a:schemeClr val="bg1"/>
                </a:solidFill>
                <a:latin typeface="Source Sans Pro"/>
                <a:cs typeface="Source Sans Pro"/>
              </a:defRPr>
            </a:lvl2pPr>
            <a:lvl3pPr marL="914400" indent="0">
              <a:buNone/>
              <a:defRPr sz="2400" b="0" i="0">
                <a:solidFill>
                  <a:schemeClr val="bg1"/>
                </a:solidFill>
                <a:latin typeface="Source Sans Pro"/>
                <a:cs typeface="Source Sans Pro"/>
              </a:defRPr>
            </a:lvl3pPr>
            <a:lvl4pPr marL="1371600" indent="0">
              <a:buNone/>
              <a:defRPr sz="2400" b="0" i="0">
                <a:solidFill>
                  <a:schemeClr val="bg1"/>
                </a:solidFill>
                <a:latin typeface="Source Sans Pro"/>
                <a:cs typeface="Source Sans Pro"/>
              </a:defRPr>
            </a:lvl4pPr>
            <a:lvl5pPr marL="1828800" indent="0">
              <a:buNone/>
              <a:defRPr sz="2400" b="0" i="0">
                <a:solidFill>
                  <a:schemeClr val="bg1"/>
                </a:solidFill>
                <a:latin typeface="Source Sans Pro"/>
                <a:cs typeface="Source Sans Pro"/>
              </a:defRPr>
            </a:lvl5pPr>
          </a:lstStyle>
          <a:p>
            <a:pPr lvl="0"/>
            <a:r>
              <a:rPr lang="en-US" dirty="0"/>
              <a:t>Presentation Title</a:t>
            </a:r>
          </a:p>
        </p:txBody>
      </p:sp>
      <p:pic>
        <p:nvPicPr>
          <p:cNvPr id="10" name="Picture 9">
            <a:extLst>
              <a:ext uri="{FF2B5EF4-FFF2-40B4-BE49-F238E27FC236}">
                <a16:creationId xmlns:a16="http://schemas.microsoft.com/office/drawing/2014/main" id="{61BD4828-FB53-E348-AA7B-3E26533E3CC1}"/>
              </a:ext>
            </a:extLst>
          </p:cNvPr>
          <p:cNvPicPr>
            <a:picLocks noChangeAspect="1"/>
          </p:cNvPicPr>
          <p:nvPr userDrawn="1"/>
        </p:nvPicPr>
        <p:blipFill>
          <a:blip r:embed="rId2"/>
          <a:stretch>
            <a:fillRect/>
          </a:stretch>
        </p:blipFill>
        <p:spPr>
          <a:xfrm>
            <a:off x="3546305" y="4450864"/>
            <a:ext cx="517551" cy="210255"/>
          </a:xfrm>
          <a:prstGeom prst="rect">
            <a:avLst/>
          </a:prstGeom>
        </p:spPr>
      </p:pic>
      <p:pic>
        <p:nvPicPr>
          <p:cNvPr id="11" name="Picture 10">
            <a:extLst>
              <a:ext uri="{FF2B5EF4-FFF2-40B4-BE49-F238E27FC236}">
                <a16:creationId xmlns:a16="http://schemas.microsoft.com/office/drawing/2014/main" id="{8D012278-638B-3D45-9FDC-8FC5E46A1C79}"/>
              </a:ext>
            </a:extLst>
          </p:cNvPr>
          <p:cNvPicPr>
            <a:picLocks noChangeAspect="1"/>
          </p:cNvPicPr>
          <p:nvPr userDrawn="1"/>
        </p:nvPicPr>
        <p:blipFill>
          <a:blip r:embed="rId3"/>
          <a:stretch>
            <a:fillRect/>
          </a:stretch>
        </p:blipFill>
        <p:spPr>
          <a:xfrm>
            <a:off x="2364180" y="4365655"/>
            <a:ext cx="568830" cy="330715"/>
          </a:xfrm>
          <a:prstGeom prst="rect">
            <a:avLst/>
          </a:prstGeom>
        </p:spPr>
      </p:pic>
      <p:pic>
        <p:nvPicPr>
          <p:cNvPr id="12" name="Picture 11">
            <a:extLst>
              <a:ext uri="{FF2B5EF4-FFF2-40B4-BE49-F238E27FC236}">
                <a16:creationId xmlns:a16="http://schemas.microsoft.com/office/drawing/2014/main" id="{C031B34B-588A-3048-8089-74F2864E6ABC}"/>
              </a:ext>
            </a:extLst>
          </p:cNvPr>
          <p:cNvPicPr>
            <a:picLocks noChangeAspect="1"/>
          </p:cNvPicPr>
          <p:nvPr userDrawn="1"/>
        </p:nvPicPr>
        <p:blipFill>
          <a:blip r:embed="rId4"/>
          <a:stretch>
            <a:fillRect/>
          </a:stretch>
        </p:blipFill>
        <p:spPr>
          <a:xfrm>
            <a:off x="611188" y="4461262"/>
            <a:ext cx="1171430" cy="180916"/>
          </a:xfrm>
          <a:prstGeom prst="rect">
            <a:avLst/>
          </a:prstGeom>
        </p:spPr>
      </p:pic>
      <p:pic>
        <p:nvPicPr>
          <p:cNvPr id="3" name="Picture 2">
            <a:extLst>
              <a:ext uri="{FF2B5EF4-FFF2-40B4-BE49-F238E27FC236}">
                <a16:creationId xmlns:a16="http://schemas.microsoft.com/office/drawing/2014/main" id="{05516E18-71EB-354D-BDE5-A7034089E8A4}"/>
              </a:ext>
            </a:extLst>
          </p:cNvPr>
          <p:cNvPicPr>
            <a:picLocks noChangeAspect="1"/>
          </p:cNvPicPr>
          <p:nvPr userDrawn="1"/>
        </p:nvPicPr>
        <p:blipFill>
          <a:blip r:embed="rId5"/>
          <a:stretch>
            <a:fillRect/>
          </a:stretch>
        </p:blipFill>
        <p:spPr>
          <a:xfrm>
            <a:off x="3662675" y="0"/>
            <a:ext cx="5481325" cy="5143500"/>
          </a:xfrm>
          <a:prstGeom prst="rect">
            <a:avLst/>
          </a:prstGeom>
        </p:spPr>
      </p:pic>
      <p:pic>
        <p:nvPicPr>
          <p:cNvPr id="8" name="Graphic 7">
            <a:extLst>
              <a:ext uri="{FF2B5EF4-FFF2-40B4-BE49-F238E27FC236}">
                <a16:creationId xmlns:a16="http://schemas.microsoft.com/office/drawing/2014/main" id="{F05FB305-CC76-6B43-95D3-1E2009AD8DD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11187" y="584540"/>
            <a:ext cx="1905250" cy="341507"/>
          </a:xfrm>
          <a:prstGeom prst="rect">
            <a:avLst/>
          </a:prstGeom>
        </p:spPr>
      </p:pic>
    </p:spTree>
    <p:extLst>
      <p:ext uri="{BB962C8B-B14F-4D97-AF65-F5344CB8AC3E}">
        <p14:creationId xmlns:p14="http://schemas.microsoft.com/office/powerpoint/2010/main" val="1012965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Option 4]">
    <p:bg>
      <p:bgPr>
        <a:solidFill>
          <a:schemeClr val="bg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11188" y="1475509"/>
            <a:ext cx="3600450" cy="2192482"/>
          </a:xfrm>
          <a:prstGeom prst="rect">
            <a:avLst/>
          </a:prstGeom>
          <a:noFill/>
        </p:spPr>
        <p:txBody>
          <a:bodyPr vert="horz" wrap="square" lIns="0" tIns="0" rIns="0" bIns="0" anchor="ctr">
            <a:normAutofit/>
          </a:bodyPr>
          <a:lstStyle>
            <a:lvl1pPr marL="0" indent="0">
              <a:lnSpc>
                <a:spcPct val="100000"/>
              </a:lnSpc>
              <a:buNone/>
              <a:defRPr sz="2200" b="1" i="0" baseline="0">
                <a:solidFill>
                  <a:srgbClr val="003F61"/>
                </a:solidFill>
                <a:latin typeface="+mj-lt"/>
                <a:ea typeface="Source Sans Pro" panose="020B0503030403020204" pitchFamily="34" charset="0"/>
                <a:cs typeface="Source Sans Pro" panose="020B0503030403020204" pitchFamily="34" charset="0"/>
              </a:defRPr>
            </a:lvl1pPr>
            <a:lvl2pPr marL="457200" indent="0">
              <a:buNone/>
              <a:defRPr sz="2400" b="0" i="0">
                <a:solidFill>
                  <a:schemeClr val="bg1"/>
                </a:solidFill>
                <a:latin typeface="Source Sans Pro"/>
                <a:cs typeface="Source Sans Pro"/>
              </a:defRPr>
            </a:lvl2pPr>
            <a:lvl3pPr marL="914400" indent="0">
              <a:buNone/>
              <a:defRPr sz="2400" b="0" i="0">
                <a:solidFill>
                  <a:schemeClr val="bg1"/>
                </a:solidFill>
                <a:latin typeface="Source Sans Pro"/>
                <a:cs typeface="Source Sans Pro"/>
              </a:defRPr>
            </a:lvl3pPr>
            <a:lvl4pPr marL="1371600" indent="0">
              <a:buNone/>
              <a:defRPr sz="2400" b="0" i="0">
                <a:solidFill>
                  <a:schemeClr val="bg1"/>
                </a:solidFill>
                <a:latin typeface="Source Sans Pro"/>
                <a:cs typeface="Source Sans Pro"/>
              </a:defRPr>
            </a:lvl4pPr>
            <a:lvl5pPr marL="1828800" indent="0">
              <a:buNone/>
              <a:defRPr sz="2400" b="0" i="0">
                <a:solidFill>
                  <a:schemeClr val="bg1"/>
                </a:solidFill>
                <a:latin typeface="Source Sans Pro"/>
                <a:cs typeface="Source Sans Pro"/>
              </a:defRPr>
            </a:lvl5pPr>
          </a:lstStyle>
          <a:p>
            <a:pPr lvl="0"/>
            <a:r>
              <a:rPr lang="en-US" dirty="0"/>
              <a:t>Presentation Title</a:t>
            </a:r>
          </a:p>
        </p:txBody>
      </p:sp>
      <p:pic>
        <p:nvPicPr>
          <p:cNvPr id="6" name="Picture 5">
            <a:extLst>
              <a:ext uri="{FF2B5EF4-FFF2-40B4-BE49-F238E27FC236}">
                <a16:creationId xmlns:a16="http://schemas.microsoft.com/office/drawing/2014/main" id="{93ED19EE-733E-7148-A618-E7309AE3F931}"/>
              </a:ext>
            </a:extLst>
          </p:cNvPr>
          <p:cNvPicPr>
            <a:picLocks noChangeAspect="1"/>
          </p:cNvPicPr>
          <p:nvPr userDrawn="1"/>
        </p:nvPicPr>
        <p:blipFill>
          <a:blip r:embed="rId2"/>
          <a:stretch>
            <a:fillRect/>
          </a:stretch>
        </p:blipFill>
        <p:spPr>
          <a:xfrm>
            <a:off x="3554595" y="4450864"/>
            <a:ext cx="517551" cy="210255"/>
          </a:xfrm>
          <a:prstGeom prst="rect">
            <a:avLst/>
          </a:prstGeom>
        </p:spPr>
      </p:pic>
      <p:pic>
        <p:nvPicPr>
          <p:cNvPr id="13" name="Picture 12">
            <a:extLst>
              <a:ext uri="{FF2B5EF4-FFF2-40B4-BE49-F238E27FC236}">
                <a16:creationId xmlns:a16="http://schemas.microsoft.com/office/drawing/2014/main" id="{EB2A2C2F-0715-6D41-87DF-9F7BE9C3BD39}"/>
              </a:ext>
            </a:extLst>
          </p:cNvPr>
          <p:cNvPicPr>
            <a:picLocks noChangeAspect="1"/>
          </p:cNvPicPr>
          <p:nvPr userDrawn="1"/>
        </p:nvPicPr>
        <p:blipFill>
          <a:blip r:embed="rId3"/>
          <a:stretch>
            <a:fillRect/>
          </a:stretch>
        </p:blipFill>
        <p:spPr>
          <a:xfrm>
            <a:off x="2376880" y="4365655"/>
            <a:ext cx="564420" cy="330715"/>
          </a:xfrm>
          <a:prstGeom prst="rect">
            <a:avLst/>
          </a:prstGeom>
        </p:spPr>
      </p:pic>
      <p:pic>
        <p:nvPicPr>
          <p:cNvPr id="17" name="Picture 16">
            <a:extLst>
              <a:ext uri="{FF2B5EF4-FFF2-40B4-BE49-F238E27FC236}">
                <a16:creationId xmlns:a16="http://schemas.microsoft.com/office/drawing/2014/main" id="{CD112DDF-AB70-A944-BD21-3723A6EC9E64}"/>
              </a:ext>
            </a:extLst>
          </p:cNvPr>
          <p:cNvPicPr>
            <a:picLocks noChangeAspect="1"/>
          </p:cNvPicPr>
          <p:nvPr userDrawn="1"/>
        </p:nvPicPr>
        <p:blipFill>
          <a:blip r:embed="rId4"/>
          <a:stretch>
            <a:fillRect/>
          </a:stretch>
        </p:blipFill>
        <p:spPr>
          <a:xfrm>
            <a:off x="611188" y="4462019"/>
            <a:ext cx="1171430" cy="180916"/>
          </a:xfrm>
          <a:prstGeom prst="rect">
            <a:avLst/>
          </a:prstGeom>
        </p:spPr>
      </p:pic>
      <p:pic>
        <p:nvPicPr>
          <p:cNvPr id="9" name="Picture 8">
            <a:extLst>
              <a:ext uri="{FF2B5EF4-FFF2-40B4-BE49-F238E27FC236}">
                <a16:creationId xmlns:a16="http://schemas.microsoft.com/office/drawing/2014/main" id="{F7CA2BAF-0FEB-0A41-9D4A-2FD3AC42D6BC}"/>
              </a:ext>
            </a:extLst>
          </p:cNvPr>
          <p:cNvPicPr>
            <a:picLocks noChangeAspect="1"/>
          </p:cNvPicPr>
          <p:nvPr userDrawn="1"/>
        </p:nvPicPr>
        <p:blipFill>
          <a:blip r:embed="rId5"/>
          <a:stretch>
            <a:fillRect/>
          </a:stretch>
        </p:blipFill>
        <p:spPr>
          <a:xfrm>
            <a:off x="3662675" y="0"/>
            <a:ext cx="5481325" cy="5143500"/>
          </a:xfrm>
          <a:prstGeom prst="rect">
            <a:avLst/>
          </a:prstGeom>
        </p:spPr>
      </p:pic>
      <p:pic>
        <p:nvPicPr>
          <p:cNvPr id="8" name="Graphic 7">
            <a:extLst>
              <a:ext uri="{FF2B5EF4-FFF2-40B4-BE49-F238E27FC236}">
                <a16:creationId xmlns:a16="http://schemas.microsoft.com/office/drawing/2014/main" id="{B94C6461-346E-7F44-82D9-F076120B636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11187" y="584540"/>
            <a:ext cx="1900800" cy="340709"/>
          </a:xfrm>
          <a:prstGeom prst="rect">
            <a:avLst/>
          </a:prstGeom>
        </p:spPr>
      </p:pic>
    </p:spTree>
    <p:extLst>
      <p:ext uri="{BB962C8B-B14F-4D97-AF65-F5344CB8AC3E}">
        <p14:creationId xmlns:p14="http://schemas.microsoft.com/office/powerpoint/2010/main" val="4027640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No Partners]">
    <p:bg>
      <p:bgPr>
        <a:solidFill>
          <a:schemeClr val="bg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11188" y="1475509"/>
            <a:ext cx="3600450" cy="2192482"/>
          </a:xfrm>
          <a:prstGeom prst="rect">
            <a:avLst/>
          </a:prstGeom>
          <a:noFill/>
        </p:spPr>
        <p:txBody>
          <a:bodyPr vert="horz" wrap="square" lIns="0" tIns="0" rIns="0" bIns="0" anchor="ctr">
            <a:normAutofit/>
          </a:bodyPr>
          <a:lstStyle>
            <a:lvl1pPr marL="0" indent="0">
              <a:lnSpc>
                <a:spcPct val="100000"/>
              </a:lnSpc>
              <a:buNone/>
              <a:defRPr sz="2200" b="1" i="0" baseline="0">
                <a:solidFill>
                  <a:srgbClr val="245170"/>
                </a:solidFill>
                <a:latin typeface="+mj-lt"/>
                <a:ea typeface="Source Sans Pro" panose="020B0503030403020204" pitchFamily="34" charset="0"/>
                <a:cs typeface="Source Sans Pro" panose="020B0503030403020204" pitchFamily="34" charset="0"/>
              </a:defRPr>
            </a:lvl1pPr>
            <a:lvl2pPr marL="457200" indent="0">
              <a:buNone/>
              <a:defRPr sz="2400" b="0" i="0">
                <a:solidFill>
                  <a:schemeClr val="bg1"/>
                </a:solidFill>
                <a:latin typeface="Source Sans Pro"/>
                <a:cs typeface="Source Sans Pro"/>
              </a:defRPr>
            </a:lvl2pPr>
            <a:lvl3pPr marL="914400" indent="0">
              <a:buNone/>
              <a:defRPr sz="2400" b="0" i="0">
                <a:solidFill>
                  <a:schemeClr val="bg1"/>
                </a:solidFill>
                <a:latin typeface="Source Sans Pro"/>
                <a:cs typeface="Source Sans Pro"/>
              </a:defRPr>
            </a:lvl3pPr>
            <a:lvl4pPr marL="1371600" indent="0">
              <a:buNone/>
              <a:defRPr sz="2400" b="0" i="0">
                <a:solidFill>
                  <a:schemeClr val="bg1"/>
                </a:solidFill>
                <a:latin typeface="Source Sans Pro"/>
                <a:cs typeface="Source Sans Pro"/>
              </a:defRPr>
            </a:lvl4pPr>
            <a:lvl5pPr marL="1828800" indent="0">
              <a:buNone/>
              <a:defRPr sz="2400" b="0" i="0">
                <a:solidFill>
                  <a:schemeClr val="bg1"/>
                </a:solidFill>
                <a:latin typeface="Source Sans Pro"/>
                <a:cs typeface="Source Sans Pro"/>
              </a:defRPr>
            </a:lvl5pPr>
          </a:lstStyle>
          <a:p>
            <a:pPr lvl="0"/>
            <a:r>
              <a:rPr lang="en-US" dirty="0"/>
              <a:t>Presentation Title</a:t>
            </a:r>
          </a:p>
        </p:txBody>
      </p:sp>
      <p:pic>
        <p:nvPicPr>
          <p:cNvPr id="6" name="Picture 5">
            <a:extLst>
              <a:ext uri="{FF2B5EF4-FFF2-40B4-BE49-F238E27FC236}">
                <a16:creationId xmlns:a16="http://schemas.microsoft.com/office/drawing/2014/main" id="{932C7EE8-797A-3546-B173-E6A34E570D5E}"/>
              </a:ext>
            </a:extLst>
          </p:cNvPr>
          <p:cNvPicPr>
            <a:picLocks noChangeAspect="1"/>
          </p:cNvPicPr>
          <p:nvPr userDrawn="1"/>
        </p:nvPicPr>
        <p:blipFill>
          <a:blip r:embed="rId2"/>
          <a:stretch>
            <a:fillRect/>
          </a:stretch>
        </p:blipFill>
        <p:spPr>
          <a:xfrm>
            <a:off x="3660802" y="0"/>
            <a:ext cx="5481325" cy="5143500"/>
          </a:xfrm>
          <a:prstGeom prst="rect">
            <a:avLst/>
          </a:prstGeom>
        </p:spPr>
      </p:pic>
      <p:pic>
        <p:nvPicPr>
          <p:cNvPr id="7" name="Graphic 6">
            <a:extLst>
              <a:ext uri="{FF2B5EF4-FFF2-40B4-BE49-F238E27FC236}">
                <a16:creationId xmlns:a16="http://schemas.microsoft.com/office/drawing/2014/main" id="{445F80CF-A616-7045-B5C0-EC7444DA69A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11187" y="584540"/>
            <a:ext cx="1900800" cy="340709"/>
          </a:xfrm>
          <a:prstGeom prst="rect">
            <a:avLst/>
          </a:prstGeom>
        </p:spPr>
      </p:pic>
    </p:spTree>
    <p:extLst>
      <p:ext uri="{BB962C8B-B14F-4D97-AF65-F5344CB8AC3E}">
        <p14:creationId xmlns:p14="http://schemas.microsoft.com/office/powerpoint/2010/main" val="3786566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Navy]">
    <p:bg>
      <p:bgPr>
        <a:solidFill>
          <a:srgbClr val="245170"/>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A4D110B-1125-46BF-8DE1-D9ED541B2D73}"/>
              </a:ext>
            </a:extLst>
          </p:cNvPr>
          <p:cNvSpPr>
            <a:spLocks noGrp="1"/>
          </p:cNvSpPr>
          <p:nvPr>
            <p:ph type="title" hasCustomPrompt="1"/>
          </p:nvPr>
        </p:nvSpPr>
        <p:spPr>
          <a:xfrm>
            <a:off x="611188" y="2321974"/>
            <a:ext cx="7921625" cy="307777"/>
          </a:xfrm>
          <a:prstGeom prst="rect">
            <a:avLst/>
          </a:prstGeom>
        </p:spPr>
        <p:txBody>
          <a:bodyPr vert="horz" lIns="0" tIns="0" rIns="0" bIns="0" anchor="t" anchorCtr="0">
            <a:spAutoFit/>
          </a:bodyPr>
          <a:lstStyle>
            <a:lvl1pPr algn="ctr">
              <a:defRPr sz="2000" b="1" i="0" strike="noStrike" spc="-50" baseline="0">
                <a:solidFill>
                  <a:schemeClr val="bg1"/>
                </a:solidFill>
                <a:latin typeface="+mj-lt"/>
                <a:cs typeface="Source Sans Pro"/>
              </a:defRPr>
            </a:lvl1pPr>
          </a:lstStyle>
          <a:p>
            <a:r>
              <a:rPr lang="en-US" dirty="0"/>
              <a:t>Placeholder Title</a:t>
            </a:r>
          </a:p>
        </p:txBody>
      </p:sp>
      <p:sp>
        <p:nvSpPr>
          <p:cNvPr id="3" name="TextBox 2">
            <a:extLst>
              <a:ext uri="{FF2B5EF4-FFF2-40B4-BE49-F238E27FC236}">
                <a16:creationId xmlns:a16="http://schemas.microsoft.com/office/drawing/2014/main" id="{137C7E5A-E170-E14B-9017-ADCAE394B9C6}"/>
              </a:ext>
            </a:extLst>
          </p:cNvPr>
          <p:cNvSpPr txBox="1"/>
          <p:nvPr userDrawn="1"/>
        </p:nvSpPr>
        <p:spPr>
          <a:xfrm>
            <a:off x="9372600" y="1652155"/>
            <a:ext cx="184731" cy="369332"/>
          </a:xfrm>
          <a:prstGeom prst="rect">
            <a:avLst/>
          </a:prstGeom>
          <a:noFill/>
        </p:spPr>
        <p:txBody>
          <a:bodyPr wrap="none" rtlCol="0">
            <a:spAutoFit/>
          </a:bodyPr>
          <a:lstStyle/>
          <a:p>
            <a:endParaRPr lang="en-US" dirty="0"/>
          </a:p>
        </p:txBody>
      </p:sp>
      <p:pic>
        <p:nvPicPr>
          <p:cNvPr id="4" name="Picture 3">
            <a:extLst>
              <a:ext uri="{FF2B5EF4-FFF2-40B4-BE49-F238E27FC236}">
                <a16:creationId xmlns:a16="http://schemas.microsoft.com/office/drawing/2014/main" id="{1403B9DE-CFAC-8F4F-A2C0-18EAADB9DDBC}"/>
              </a:ext>
            </a:extLst>
          </p:cNvPr>
          <p:cNvPicPr>
            <a:picLocks noChangeAspect="1"/>
          </p:cNvPicPr>
          <p:nvPr userDrawn="1"/>
        </p:nvPicPr>
        <p:blipFill>
          <a:blip r:embed="rId2">
            <a:alphaModFix amt="10000"/>
          </a:blip>
          <a:stretch>
            <a:fillRect/>
          </a:stretch>
        </p:blipFill>
        <p:spPr>
          <a:xfrm rot="21441489">
            <a:off x="7572123" y="2395748"/>
            <a:ext cx="3716243" cy="3541163"/>
          </a:xfrm>
          <a:prstGeom prst="rect">
            <a:avLst/>
          </a:prstGeom>
        </p:spPr>
      </p:pic>
      <p:pic>
        <p:nvPicPr>
          <p:cNvPr id="5" name="Picture 4">
            <a:extLst>
              <a:ext uri="{FF2B5EF4-FFF2-40B4-BE49-F238E27FC236}">
                <a16:creationId xmlns:a16="http://schemas.microsoft.com/office/drawing/2014/main" id="{B2384E6F-ED61-5143-A984-D20F1EB4890A}"/>
              </a:ext>
            </a:extLst>
          </p:cNvPr>
          <p:cNvPicPr>
            <a:picLocks noChangeAspect="1"/>
          </p:cNvPicPr>
          <p:nvPr userDrawn="1"/>
        </p:nvPicPr>
        <p:blipFill>
          <a:blip r:embed="rId2">
            <a:alphaModFix amt="10000"/>
          </a:blip>
          <a:stretch>
            <a:fillRect/>
          </a:stretch>
        </p:blipFill>
        <p:spPr>
          <a:xfrm rot="6293557">
            <a:off x="-1065341" y="3241934"/>
            <a:ext cx="3140787" cy="2992818"/>
          </a:xfrm>
          <a:prstGeom prst="rect">
            <a:avLst/>
          </a:prstGeom>
        </p:spPr>
      </p:pic>
      <p:pic>
        <p:nvPicPr>
          <p:cNvPr id="7" name="Picture 6">
            <a:extLst>
              <a:ext uri="{FF2B5EF4-FFF2-40B4-BE49-F238E27FC236}">
                <a16:creationId xmlns:a16="http://schemas.microsoft.com/office/drawing/2014/main" id="{1E98E3BB-5F41-464F-8015-79697FD045A0}"/>
              </a:ext>
            </a:extLst>
          </p:cNvPr>
          <p:cNvPicPr>
            <a:picLocks noChangeAspect="1"/>
          </p:cNvPicPr>
          <p:nvPr userDrawn="1"/>
        </p:nvPicPr>
        <p:blipFill>
          <a:blip r:embed="rId2">
            <a:alphaModFix amt="10000"/>
          </a:blip>
          <a:stretch>
            <a:fillRect/>
          </a:stretch>
        </p:blipFill>
        <p:spPr>
          <a:xfrm rot="12278686">
            <a:off x="2106810" y="-1669337"/>
            <a:ext cx="3301320" cy="3145788"/>
          </a:xfrm>
          <a:prstGeom prst="rect">
            <a:avLst/>
          </a:prstGeom>
        </p:spPr>
      </p:pic>
    </p:spTree>
    <p:extLst>
      <p:ext uri="{BB962C8B-B14F-4D97-AF65-F5344CB8AC3E}">
        <p14:creationId xmlns:p14="http://schemas.microsoft.com/office/powerpoint/2010/main" val="1299660610"/>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White]">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A4D110B-1125-46BF-8DE1-D9ED541B2D73}"/>
              </a:ext>
            </a:extLst>
          </p:cNvPr>
          <p:cNvSpPr>
            <a:spLocks noGrp="1"/>
          </p:cNvSpPr>
          <p:nvPr>
            <p:ph type="title" hasCustomPrompt="1"/>
          </p:nvPr>
        </p:nvSpPr>
        <p:spPr>
          <a:xfrm>
            <a:off x="611188" y="2321974"/>
            <a:ext cx="7921625" cy="307777"/>
          </a:xfrm>
          <a:prstGeom prst="rect">
            <a:avLst/>
          </a:prstGeom>
          <a:noFill/>
        </p:spPr>
        <p:txBody>
          <a:bodyPr vert="horz" lIns="0" tIns="0" rIns="0" bIns="0" anchor="t" anchorCtr="0">
            <a:spAutoFit/>
          </a:bodyPr>
          <a:lstStyle>
            <a:lvl1pPr algn="ctr">
              <a:defRPr sz="2000" b="1" i="0" strike="noStrike" spc="-50" baseline="0">
                <a:solidFill>
                  <a:srgbClr val="003F61"/>
                </a:solidFill>
                <a:latin typeface="+mj-lt"/>
                <a:cs typeface="Source Sans Pro"/>
              </a:defRPr>
            </a:lvl1pPr>
          </a:lstStyle>
          <a:p>
            <a:r>
              <a:rPr lang="en-US" dirty="0"/>
              <a:t>Placeholder Title</a:t>
            </a:r>
          </a:p>
        </p:txBody>
      </p:sp>
      <p:sp>
        <p:nvSpPr>
          <p:cNvPr id="3" name="TextBox 2">
            <a:extLst>
              <a:ext uri="{FF2B5EF4-FFF2-40B4-BE49-F238E27FC236}">
                <a16:creationId xmlns:a16="http://schemas.microsoft.com/office/drawing/2014/main" id="{137C7E5A-E170-E14B-9017-ADCAE394B9C6}"/>
              </a:ext>
            </a:extLst>
          </p:cNvPr>
          <p:cNvSpPr txBox="1"/>
          <p:nvPr userDrawn="1"/>
        </p:nvSpPr>
        <p:spPr>
          <a:xfrm>
            <a:off x="9372600" y="1652155"/>
            <a:ext cx="184731" cy="369332"/>
          </a:xfrm>
          <a:prstGeom prst="rect">
            <a:avLst/>
          </a:prstGeom>
          <a:noFill/>
        </p:spPr>
        <p:txBody>
          <a:bodyPr wrap="none" rtlCol="0">
            <a:spAutoFit/>
          </a:bodyPr>
          <a:lstStyle/>
          <a:p>
            <a:endParaRPr lang="en-US" dirty="0"/>
          </a:p>
        </p:txBody>
      </p:sp>
      <p:pic>
        <p:nvPicPr>
          <p:cNvPr id="4" name="Picture 3">
            <a:extLst>
              <a:ext uri="{FF2B5EF4-FFF2-40B4-BE49-F238E27FC236}">
                <a16:creationId xmlns:a16="http://schemas.microsoft.com/office/drawing/2014/main" id="{3A45092F-87B5-134F-934C-A55A0A938F7C}"/>
              </a:ext>
            </a:extLst>
          </p:cNvPr>
          <p:cNvPicPr>
            <a:picLocks noChangeAspect="1"/>
          </p:cNvPicPr>
          <p:nvPr userDrawn="1"/>
        </p:nvPicPr>
        <p:blipFill>
          <a:blip r:embed="rId2">
            <a:alphaModFix amt="15000"/>
          </a:blip>
          <a:stretch>
            <a:fillRect/>
          </a:stretch>
        </p:blipFill>
        <p:spPr>
          <a:xfrm rot="21441489">
            <a:off x="6928102" y="-1364073"/>
            <a:ext cx="4431794" cy="4223003"/>
          </a:xfrm>
          <a:prstGeom prst="rect">
            <a:avLst/>
          </a:prstGeom>
        </p:spPr>
      </p:pic>
      <p:pic>
        <p:nvPicPr>
          <p:cNvPr id="5" name="Picture 4">
            <a:extLst>
              <a:ext uri="{FF2B5EF4-FFF2-40B4-BE49-F238E27FC236}">
                <a16:creationId xmlns:a16="http://schemas.microsoft.com/office/drawing/2014/main" id="{07C9CC71-F052-FB49-A9FB-7A36A1B52955}"/>
              </a:ext>
            </a:extLst>
          </p:cNvPr>
          <p:cNvPicPr>
            <a:picLocks noChangeAspect="1"/>
          </p:cNvPicPr>
          <p:nvPr userDrawn="1"/>
        </p:nvPicPr>
        <p:blipFill>
          <a:blip r:embed="rId2">
            <a:alphaModFix amt="15000"/>
          </a:blip>
          <a:stretch>
            <a:fillRect/>
          </a:stretch>
        </p:blipFill>
        <p:spPr>
          <a:xfrm rot="1342280">
            <a:off x="1881941" y="3761623"/>
            <a:ext cx="3612093" cy="3441920"/>
          </a:xfrm>
          <a:prstGeom prst="rect">
            <a:avLst/>
          </a:prstGeom>
        </p:spPr>
      </p:pic>
      <p:pic>
        <p:nvPicPr>
          <p:cNvPr id="7" name="Picture 6">
            <a:extLst>
              <a:ext uri="{FF2B5EF4-FFF2-40B4-BE49-F238E27FC236}">
                <a16:creationId xmlns:a16="http://schemas.microsoft.com/office/drawing/2014/main" id="{02EE1445-E1E3-A744-82DC-C63138C3EC2D}"/>
              </a:ext>
            </a:extLst>
          </p:cNvPr>
          <p:cNvPicPr>
            <a:picLocks noChangeAspect="1"/>
          </p:cNvPicPr>
          <p:nvPr userDrawn="1"/>
        </p:nvPicPr>
        <p:blipFill>
          <a:blip r:embed="rId2">
            <a:alphaModFix amt="15000"/>
          </a:blip>
          <a:stretch>
            <a:fillRect/>
          </a:stretch>
        </p:blipFill>
        <p:spPr>
          <a:xfrm rot="2386881">
            <a:off x="-662182" y="-1213157"/>
            <a:ext cx="3618160" cy="3447701"/>
          </a:xfrm>
          <a:prstGeom prst="rect">
            <a:avLst/>
          </a:prstGeom>
        </p:spPr>
      </p:pic>
    </p:spTree>
    <p:extLst>
      <p:ext uri="{BB962C8B-B14F-4D97-AF65-F5344CB8AC3E}">
        <p14:creationId xmlns:p14="http://schemas.microsoft.com/office/powerpoint/2010/main" val="36645605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Blue]">
    <p:bg>
      <p:bgPr>
        <a:solidFill>
          <a:srgbClr val="005EB8"/>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A4D110B-1125-46BF-8DE1-D9ED541B2D73}"/>
              </a:ext>
            </a:extLst>
          </p:cNvPr>
          <p:cNvSpPr>
            <a:spLocks noGrp="1"/>
          </p:cNvSpPr>
          <p:nvPr>
            <p:ph type="title" hasCustomPrompt="1"/>
          </p:nvPr>
        </p:nvSpPr>
        <p:spPr>
          <a:xfrm>
            <a:off x="611188" y="2321974"/>
            <a:ext cx="7921625" cy="307777"/>
          </a:xfrm>
          <a:prstGeom prst="rect">
            <a:avLst/>
          </a:prstGeom>
        </p:spPr>
        <p:txBody>
          <a:bodyPr vert="horz" lIns="0" tIns="0" rIns="0" bIns="0" anchor="t" anchorCtr="0">
            <a:spAutoFit/>
          </a:bodyPr>
          <a:lstStyle>
            <a:lvl1pPr algn="ctr">
              <a:defRPr sz="2000" b="1" i="0" strike="noStrike" spc="-50" baseline="0">
                <a:solidFill>
                  <a:schemeClr val="bg1"/>
                </a:solidFill>
                <a:latin typeface="+mj-lt"/>
                <a:cs typeface="Source Sans Pro"/>
              </a:defRPr>
            </a:lvl1pPr>
          </a:lstStyle>
          <a:p>
            <a:r>
              <a:rPr lang="en-US" dirty="0"/>
              <a:t>Placeholder Title</a:t>
            </a:r>
          </a:p>
        </p:txBody>
      </p:sp>
      <p:sp>
        <p:nvSpPr>
          <p:cNvPr id="3" name="TextBox 2">
            <a:extLst>
              <a:ext uri="{FF2B5EF4-FFF2-40B4-BE49-F238E27FC236}">
                <a16:creationId xmlns:a16="http://schemas.microsoft.com/office/drawing/2014/main" id="{137C7E5A-E170-E14B-9017-ADCAE394B9C6}"/>
              </a:ext>
            </a:extLst>
          </p:cNvPr>
          <p:cNvSpPr txBox="1"/>
          <p:nvPr userDrawn="1"/>
        </p:nvSpPr>
        <p:spPr>
          <a:xfrm>
            <a:off x="9372600" y="1652155"/>
            <a:ext cx="184731" cy="369332"/>
          </a:xfrm>
          <a:prstGeom prst="rect">
            <a:avLst/>
          </a:prstGeom>
          <a:noFill/>
        </p:spPr>
        <p:txBody>
          <a:bodyPr wrap="none" rtlCol="0">
            <a:spAutoFit/>
          </a:bodyPr>
          <a:lstStyle/>
          <a:p>
            <a:endParaRPr lang="en-US" dirty="0"/>
          </a:p>
        </p:txBody>
      </p:sp>
      <p:pic>
        <p:nvPicPr>
          <p:cNvPr id="4" name="Picture 3">
            <a:extLst>
              <a:ext uri="{FF2B5EF4-FFF2-40B4-BE49-F238E27FC236}">
                <a16:creationId xmlns:a16="http://schemas.microsoft.com/office/drawing/2014/main" id="{809B5E87-3B73-5841-AB0A-74BEC3AFDF77}"/>
              </a:ext>
            </a:extLst>
          </p:cNvPr>
          <p:cNvPicPr>
            <a:picLocks noChangeAspect="1"/>
          </p:cNvPicPr>
          <p:nvPr userDrawn="1"/>
        </p:nvPicPr>
        <p:blipFill>
          <a:blip r:embed="rId2">
            <a:alphaModFix amt="15000"/>
          </a:blip>
          <a:stretch>
            <a:fillRect/>
          </a:stretch>
        </p:blipFill>
        <p:spPr>
          <a:xfrm rot="11612908">
            <a:off x="6741635" y="2815953"/>
            <a:ext cx="3481017" cy="3317018"/>
          </a:xfrm>
          <a:prstGeom prst="rect">
            <a:avLst/>
          </a:prstGeom>
        </p:spPr>
      </p:pic>
      <p:pic>
        <p:nvPicPr>
          <p:cNvPr id="5" name="Picture 4">
            <a:extLst>
              <a:ext uri="{FF2B5EF4-FFF2-40B4-BE49-F238E27FC236}">
                <a16:creationId xmlns:a16="http://schemas.microsoft.com/office/drawing/2014/main" id="{15FEDB5E-03CF-BC47-9772-2A65AA5CED1C}"/>
              </a:ext>
            </a:extLst>
          </p:cNvPr>
          <p:cNvPicPr>
            <a:picLocks noChangeAspect="1"/>
          </p:cNvPicPr>
          <p:nvPr userDrawn="1"/>
        </p:nvPicPr>
        <p:blipFill>
          <a:blip r:embed="rId2">
            <a:alphaModFix amt="15000"/>
          </a:blip>
          <a:stretch>
            <a:fillRect/>
          </a:stretch>
        </p:blipFill>
        <p:spPr>
          <a:xfrm rot="13126343">
            <a:off x="-1093985" y="-1188309"/>
            <a:ext cx="3582238" cy="3413471"/>
          </a:xfrm>
          <a:prstGeom prst="rect">
            <a:avLst/>
          </a:prstGeom>
        </p:spPr>
      </p:pic>
    </p:spTree>
    <p:extLst>
      <p:ext uri="{BB962C8B-B14F-4D97-AF65-F5344CB8AC3E}">
        <p14:creationId xmlns:p14="http://schemas.microsoft.com/office/powerpoint/2010/main" val="50913705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dia Slide">
    <p:bg>
      <p:bgPr>
        <a:solidFill>
          <a:schemeClr val="bg1"/>
        </a:solidFill>
        <a:effectLst/>
      </p:bgPr>
    </p:bg>
    <p:spTree>
      <p:nvGrpSpPr>
        <p:cNvPr id="1" name=""/>
        <p:cNvGrpSpPr/>
        <p:nvPr/>
      </p:nvGrpSpPr>
      <p:grpSpPr>
        <a:xfrm>
          <a:off x="0" y="0"/>
          <a:ext cx="0" cy="0"/>
          <a:chOff x="0" y="0"/>
          <a:chExt cx="0" cy="0"/>
        </a:xfrm>
      </p:grpSpPr>
      <p:pic>
        <p:nvPicPr>
          <p:cNvPr id="6" name="Picture 1" descr="Ontix White.eps">
            <a:extLst>
              <a:ext uri="{FF2B5EF4-FFF2-40B4-BE49-F238E27FC236}">
                <a16:creationId xmlns:a16="http://schemas.microsoft.com/office/drawing/2014/main" id="{3724EB49-AA9A-4F9C-ACF8-F117A451ECF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3875" y="4881563"/>
            <a:ext cx="5556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A4B9D465-363E-4EF3-AD71-EDA02E6D4649}"/>
              </a:ext>
            </a:extLst>
          </p:cNvPr>
          <p:cNvSpPr>
            <a:spLocks noGrp="1"/>
          </p:cNvSpPr>
          <p:nvPr>
            <p:ph type="title" hasCustomPrompt="1"/>
          </p:nvPr>
        </p:nvSpPr>
        <p:spPr>
          <a:xfrm>
            <a:off x="611188" y="663575"/>
            <a:ext cx="7921625" cy="307777"/>
          </a:xfrm>
          <a:prstGeom prst="rect">
            <a:avLst/>
          </a:prstGeom>
        </p:spPr>
        <p:txBody>
          <a:bodyPr vert="horz" lIns="0" tIns="0" rIns="0" bIns="0" anchor="t" anchorCtr="0">
            <a:spAutoFit/>
          </a:bodyPr>
          <a:lstStyle>
            <a:lvl1pPr algn="l">
              <a:defRPr sz="2000" b="1" i="0" strike="noStrike" spc="-50" baseline="0">
                <a:solidFill>
                  <a:srgbClr val="003F61"/>
                </a:solidFill>
                <a:latin typeface="+mj-lt"/>
                <a:cs typeface="Source Sans Pro"/>
              </a:defRPr>
            </a:lvl1pPr>
          </a:lstStyle>
          <a:p>
            <a:r>
              <a:rPr lang="en-US" dirty="0"/>
              <a:t>Placeholder Title</a:t>
            </a:r>
          </a:p>
        </p:txBody>
      </p:sp>
      <p:sp>
        <p:nvSpPr>
          <p:cNvPr id="3" name="Content Placeholder 2">
            <a:extLst>
              <a:ext uri="{FF2B5EF4-FFF2-40B4-BE49-F238E27FC236}">
                <a16:creationId xmlns:a16="http://schemas.microsoft.com/office/drawing/2014/main" id="{1B3C7287-7839-D840-853A-8549B1B8B932}"/>
              </a:ext>
            </a:extLst>
          </p:cNvPr>
          <p:cNvSpPr>
            <a:spLocks noGrp="1"/>
          </p:cNvSpPr>
          <p:nvPr>
            <p:ph sz="quarter" idx="10" hasCustomPrompt="1"/>
          </p:nvPr>
        </p:nvSpPr>
        <p:spPr>
          <a:xfrm>
            <a:off x="611187" y="1352600"/>
            <a:ext cx="7921625" cy="3384550"/>
          </a:xfrm>
          <a:prstGeom prst="rect">
            <a:avLst/>
          </a:prstGeom>
        </p:spPr>
        <p:txBody>
          <a:bodyPr anchor="ctr"/>
          <a:lstStyle>
            <a:lvl1pPr marL="0" indent="0" algn="ctr">
              <a:buNone/>
              <a:defRPr sz="1200">
                <a:solidFill>
                  <a:schemeClr val="bg1">
                    <a:lumMod val="75000"/>
                  </a:schemeClr>
                </a:solidFill>
              </a:defRPr>
            </a:lvl1pPr>
          </a:lstStyle>
          <a:p>
            <a:pPr lvl="0"/>
            <a:r>
              <a:rPr lang="en-GB" dirty="0"/>
              <a:t>Click icon to insert media</a:t>
            </a:r>
            <a:endParaRPr lang="en-US" dirty="0"/>
          </a:p>
        </p:txBody>
      </p:sp>
    </p:spTree>
    <p:extLst>
      <p:ext uri="{BB962C8B-B14F-4D97-AF65-F5344CB8AC3E}">
        <p14:creationId xmlns:p14="http://schemas.microsoft.com/office/powerpoint/2010/main" val="3752219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28" r:id="rId1"/>
    <p:sldLayoutId id="2147483742" r:id="rId2"/>
    <p:sldLayoutId id="2147483743" r:id="rId3"/>
    <p:sldLayoutId id="2147483744" r:id="rId4"/>
    <p:sldLayoutId id="2147483745" r:id="rId5"/>
    <p:sldLayoutId id="2147483710" r:id="rId6"/>
    <p:sldLayoutId id="2147483737" r:id="rId7"/>
    <p:sldLayoutId id="2147483732" r:id="rId8"/>
    <p:sldLayoutId id="2147483724" r:id="rId9"/>
    <p:sldLayoutId id="2147483735" r:id="rId10"/>
    <p:sldLayoutId id="2147483729" r:id="rId11"/>
    <p:sldLayoutId id="2147483712" r:id="rId12"/>
    <p:sldLayoutId id="2147483713" r:id="rId13"/>
    <p:sldLayoutId id="2147483715" r:id="rId14"/>
    <p:sldLayoutId id="2147483716" r:id="rId15"/>
    <p:sldLayoutId id="2147483726" r:id="rId16"/>
    <p:sldLayoutId id="2147483721" r:id="rId17"/>
    <p:sldLayoutId id="2147483714" r:id="rId18"/>
    <p:sldLayoutId id="2147483717" r:id="rId19"/>
    <p:sldLayoutId id="2147483727" r:id="rId20"/>
    <p:sldLayoutId id="2147483711" r:id="rId21"/>
    <p:sldLayoutId id="2147483722" r:id="rId22"/>
    <p:sldLayoutId id="2147483731" r:id="rId23"/>
    <p:sldLayoutId id="2147483746" r:id="rId24"/>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360000" rtl="0" eaLnBrk="1" fontAlgn="base" hangingPunct="1">
        <a:lnSpc>
          <a:spcPct val="125000"/>
        </a:lnSpc>
        <a:spcBef>
          <a:spcPts val="0"/>
        </a:spcBef>
        <a:spcAft>
          <a:spcPts val="800"/>
        </a:spcAft>
        <a:buFont typeface="Arial" panose="020B0604020202020204" pitchFamily="34" charset="0"/>
        <a:buChar char="•"/>
        <a:defRPr sz="1200" kern="1200">
          <a:solidFill>
            <a:srgbClr val="4D4E4F"/>
          </a:solidFill>
          <a:latin typeface="+mn-lt"/>
          <a:ea typeface="MS PGothic" panose="020B0600070205080204" pitchFamily="34" charset="-128"/>
          <a:cs typeface="ＭＳ Ｐゴシック" charset="0"/>
        </a:defRPr>
      </a:lvl1pPr>
      <a:lvl2pPr marL="742950" indent="-285750" algn="l" defTabSz="360000" rtl="0" eaLnBrk="1" fontAlgn="base" hangingPunct="1">
        <a:lnSpc>
          <a:spcPct val="125000"/>
        </a:lnSpc>
        <a:spcBef>
          <a:spcPts val="0"/>
        </a:spcBef>
        <a:spcAft>
          <a:spcPts val="800"/>
        </a:spcAft>
        <a:buFont typeface="Arial" panose="020B0604020202020204" pitchFamily="34" charset="0"/>
        <a:buChar char="–"/>
        <a:defRPr sz="1200" kern="1200">
          <a:solidFill>
            <a:srgbClr val="4D4E4F"/>
          </a:solidFill>
          <a:latin typeface="+mn-lt"/>
          <a:ea typeface="MS PGothic" panose="020B0600070205080204" pitchFamily="34" charset="-128"/>
          <a:cs typeface="+mn-cs"/>
        </a:defRPr>
      </a:lvl2pPr>
      <a:lvl3pPr marL="1143000" indent="-228600" algn="l" defTabSz="360000" rtl="0" eaLnBrk="1" fontAlgn="base" hangingPunct="1">
        <a:lnSpc>
          <a:spcPct val="125000"/>
        </a:lnSpc>
        <a:spcBef>
          <a:spcPts val="0"/>
        </a:spcBef>
        <a:spcAft>
          <a:spcPts val="800"/>
        </a:spcAft>
        <a:buFont typeface="Arial" panose="020B0604020202020204" pitchFamily="34" charset="0"/>
        <a:buChar char="•"/>
        <a:defRPr sz="1200" kern="1200">
          <a:solidFill>
            <a:srgbClr val="4D4E4F"/>
          </a:solidFill>
          <a:latin typeface="+mn-lt"/>
          <a:ea typeface="MS PGothic" panose="020B0600070205080204" pitchFamily="34" charset="-128"/>
          <a:cs typeface="+mn-cs"/>
        </a:defRPr>
      </a:lvl3pPr>
      <a:lvl4pPr marL="1600200" indent="-228600" algn="l" defTabSz="360000" rtl="0" eaLnBrk="1" fontAlgn="base" hangingPunct="1">
        <a:lnSpc>
          <a:spcPct val="125000"/>
        </a:lnSpc>
        <a:spcBef>
          <a:spcPts val="0"/>
        </a:spcBef>
        <a:spcAft>
          <a:spcPts val="800"/>
        </a:spcAft>
        <a:buFont typeface="Arial" panose="020B0604020202020204" pitchFamily="34" charset="0"/>
        <a:buChar char="–"/>
        <a:defRPr sz="1200" kern="1200">
          <a:solidFill>
            <a:srgbClr val="4D4E4F"/>
          </a:solidFill>
          <a:latin typeface="+mn-lt"/>
          <a:ea typeface="MS PGothic" panose="020B0600070205080204" pitchFamily="34" charset="-128"/>
          <a:cs typeface="+mn-cs"/>
        </a:defRPr>
      </a:lvl4pPr>
      <a:lvl5pPr marL="2057400" indent="-228600" algn="l" defTabSz="360000" rtl="0" eaLnBrk="1" fontAlgn="base" hangingPunct="1">
        <a:lnSpc>
          <a:spcPct val="125000"/>
        </a:lnSpc>
        <a:spcBef>
          <a:spcPts val="0"/>
        </a:spcBef>
        <a:spcAft>
          <a:spcPts val="800"/>
        </a:spcAft>
        <a:buFont typeface="Arial" panose="020B0604020202020204" pitchFamily="34" charset="0"/>
        <a:buChar char="»"/>
        <a:defRPr sz="1200" kern="1200">
          <a:solidFill>
            <a:srgbClr val="4D4E4F"/>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26B43"/>
          </p15:clr>
        </p15:guide>
        <p15:guide id="2" orient="horz" pos="1620" userDrawn="1">
          <p15:clr>
            <a:srgbClr val="F26B43"/>
          </p15:clr>
        </p15:guide>
        <p15:guide id="3" orient="horz" pos="418" userDrawn="1">
          <p15:clr>
            <a:srgbClr val="F26B43"/>
          </p15:clr>
        </p15:guide>
        <p15:guide id="4" orient="horz" pos="2981" userDrawn="1">
          <p15:clr>
            <a:srgbClr val="F26B43"/>
          </p15:clr>
        </p15:guide>
        <p15:guide id="5" pos="385" userDrawn="1">
          <p15:clr>
            <a:srgbClr val="F26B43"/>
          </p15:clr>
        </p15:guide>
        <p15:guide id="6" pos="5375" userDrawn="1">
          <p15:clr>
            <a:srgbClr val="F26B43"/>
          </p15:clr>
        </p15:guide>
        <p15:guide id="7" pos="3107" userDrawn="1">
          <p15:clr>
            <a:srgbClr val="F26B43"/>
          </p15:clr>
        </p15:guide>
        <p15:guide id="8" pos="2653" userDrawn="1">
          <p15:clr>
            <a:srgbClr val="F26B43"/>
          </p15:clr>
        </p15:guide>
        <p15:guide id="9" orient="horz" pos="84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4.xml"/><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png"/><Relationship Id="rId9"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23.sv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96E0F18-582E-ED4F-92D7-C6DD13D26052}"/>
              </a:ext>
            </a:extLst>
          </p:cNvPr>
          <p:cNvSpPr>
            <a:spLocks noGrp="1"/>
          </p:cNvSpPr>
          <p:nvPr>
            <p:ph type="body" sz="quarter" idx="10"/>
          </p:nvPr>
        </p:nvSpPr>
        <p:spPr>
          <a:xfrm>
            <a:off x="448696" y="822366"/>
            <a:ext cx="4188617" cy="1373827"/>
          </a:xfrm>
        </p:spPr>
        <p:txBody>
          <a:bodyPr>
            <a:normAutofit/>
          </a:bodyPr>
          <a:lstStyle/>
          <a:p>
            <a:endParaRPr lang="en-GB" sz="3200" dirty="0"/>
          </a:p>
          <a:p>
            <a:r>
              <a:rPr lang="en-GB" sz="3200" dirty="0"/>
              <a:t> </a:t>
            </a:r>
          </a:p>
          <a:p>
            <a:endParaRPr lang="en-GB" dirty="0"/>
          </a:p>
          <a:p>
            <a:endParaRPr lang="en-GB" dirty="0"/>
          </a:p>
        </p:txBody>
      </p:sp>
      <p:sp>
        <p:nvSpPr>
          <p:cNvPr id="2" name="TextBox 1">
            <a:extLst>
              <a:ext uri="{FF2B5EF4-FFF2-40B4-BE49-F238E27FC236}">
                <a16:creationId xmlns:a16="http://schemas.microsoft.com/office/drawing/2014/main" id="{3884963D-2BD2-45CF-9AA6-90821BC1941D}"/>
              </a:ext>
            </a:extLst>
          </p:cNvPr>
          <p:cNvSpPr txBox="1"/>
          <p:nvPr/>
        </p:nvSpPr>
        <p:spPr>
          <a:xfrm>
            <a:off x="554830" y="1139947"/>
            <a:ext cx="3976347" cy="369332"/>
          </a:xfrm>
          <a:prstGeom prst="rect">
            <a:avLst/>
          </a:prstGeom>
          <a:noFill/>
        </p:spPr>
        <p:txBody>
          <a:bodyPr wrap="square" rtlCol="0">
            <a:spAutoFit/>
          </a:bodyPr>
          <a:lstStyle/>
          <a:p>
            <a:endParaRPr lang="en-GB" dirty="0"/>
          </a:p>
        </p:txBody>
      </p:sp>
      <p:sp>
        <p:nvSpPr>
          <p:cNvPr id="5" name="TextBox 4">
            <a:extLst>
              <a:ext uri="{FF2B5EF4-FFF2-40B4-BE49-F238E27FC236}">
                <a16:creationId xmlns:a16="http://schemas.microsoft.com/office/drawing/2014/main" id="{0ACEBD9B-10B1-4A1D-A615-0811C94C4FD9}"/>
              </a:ext>
            </a:extLst>
          </p:cNvPr>
          <p:cNvSpPr txBox="1"/>
          <p:nvPr/>
        </p:nvSpPr>
        <p:spPr>
          <a:xfrm>
            <a:off x="448696" y="1226373"/>
            <a:ext cx="4572000" cy="1815882"/>
          </a:xfrm>
          <a:prstGeom prst="rect">
            <a:avLst/>
          </a:prstGeom>
          <a:noFill/>
        </p:spPr>
        <p:txBody>
          <a:bodyPr wrap="square">
            <a:spAutoFit/>
          </a:bodyPr>
          <a:lstStyle/>
          <a:p>
            <a:r>
              <a:rPr lang="en-GB" sz="2800" dirty="0">
                <a:latin typeface="+mn-lt"/>
              </a:rPr>
              <a:t>National Adoption and Spread Programmes:</a:t>
            </a:r>
          </a:p>
          <a:p>
            <a:endParaRPr lang="en-GB" sz="2800" dirty="0">
              <a:latin typeface="+mn-lt"/>
            </a:endParaRPr>
          </a:p>
          <a:p>
            <a:r>
              <a:rPr lang="en-GB" sz="2800" dirty="0">
                <a:latin typeface="+mn-lt"/>
              </a:rPr>
              <a:t>Mental Health </a:t>
            </a:r>
          </a:p>
        </p:txBody>
      </p:sp>
    </p:spTree>
    <p:extLst>
      <p:ext uri="{BB962C8B-B14F-4D97-AF65-F5344CB8AC3E}">
        <p14:creationId xmlns:p14="http://schemas.microsoft.com/office/powerpoint/2010/main" val="2045783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8"/>
          <p:cNvSpPr txBox="1">
            <a:spLocks/>
          </p:cNvSpPr>
          <p:nvPr/>
        </p:nvSpPr>
        <p:spPr>
          <a:xfrm>
            <a:off x="1556875" y="277245"/>
            <a:ext cx="6171948" cy="857250"/>
          </a:xfrm>
          <a:prstGeom prst="rect">
            <a:avLst/>
          </a:prstGeom>
        </p:spPr>
        <p:txBody>
          <a:bodyPr>
            <a:normAutofit/>
          </a:bodyPr>
          <a:lstStyle>
            <a:lvl1pPr algn="ctr" defTabSz="1296162" rtl="0" eaLnBrk="1" latinLnBrk="0" hangingPunct="1">
              <a:spcBef>
                <a:spcPct val="0"/>
              </a:spcBef>
              <a:buNone/>
              <a:defRPr sz="6500" kern="1200" baseline="0">
                <a:solidFill>
                  <a:schemeClr val="tx1"/>
                </a:solidFill>
                <a:latin typeface="Optima LT Medium" pitchFamily="34" charset="0"/>
                <a:ea typeface="+mj-ea"/>
                <a:cs typeface="+mj-cs"/>
              </a:defRPr>
            </a:lvl1pPr>
          </a:lstStyle>
          <a:p>
            <a:r>
              <a:rPr lang="en-GB" sz="3225" b="1" dirty="0">
                <a:solidFill>
                  <a:schemeClr val="tx2">
                    <a:satMod val="130000"/>
                  </a:schemeClr>
                </a:solidFill>
                <a:effectLst>
                  <a:outerShdw blurRad="50000" dist="30000" dir="5400000" algn="tl" rotWithShape="0">
                    <a:srgbClr val="000000">
                      <a:alpha val="30000"/>
                    </a:srgbClr>
                  </a:outerShdw>
                </a:effectLst>
                <a:latin typeface="Open Sans" panose="020B0604020202020204" charset="0"/>
              </a:rPr>
              <a:t>What does it involve?</a:t>
            </a:r>
            <a:endParaRPr lang="sv-SE" sz="3225" b="1" dirty="0">
              <a:solidFill>
                <a:schemeClr val="tx2">
                  <a:satMod val="130000"/>
                </a:schemeClr>
              </a:solidFill>
              <a:effectLst>
                <a:outerShdw blurRad="50000" dist="30000" dir="5400000" algn="tl" rotWithShape="0">
                  <a:srgbClr val="000000">
                    <a:alpha val="30000"/>
                  </a:srgbClr>
                </a:outerShdw>
              </a:effectLst>
              <a:latin typeface="Open Sans" panose="020B0604020202020204" charset="0"/>
            </a:endParaRPr>
          </a:p>
        </p:txBody>
      </p:sp>
      <p:pic>
        <p:nvPicPr>
          <p:cNvPr id="6" name="Content Placeholder 5"/>
          <p:cNvPicPr>
            <a:picLocks noGrp="1" noChangeAspect="1"/>
          </p:cNvPicPr>
          <p:nvPr>
            <p:ph sz="half" idx="1"/>
          </p:nvPr>
        </p:nvPicPr>
        <p:blipFill>
          <a:blip r:embed="rId2"/>
          <a:stretch>
            <a:fillRect/>
          </a:stretch>
        </p:blipFill>
        <p:spPr>
          <a:xfrm>
            <a:off x="1485900" y="1987355"/>
            <a:ext cx="3028950" cy="2232018"/>
          </a:xfrm>
          <a:prstGeom prst="rect">
            <a:avLst/>
          </a:prstGeom>
        </p:spPr>
      </p:pic>
      <p:sp>
        <p:nvSpPr>
          <p:cNvPr id="5" name="Content Placeholder 4"/>
          <p:cNvSpPr>
            <a:spLocks noGrp="1"/>
          </p:cNvSpPr>
          <p:nvPr>
            <p:ph sz="half" idx="2"/>
          </p:nvPr>
        </p:nvSpPr>
        <p:spPr>
          <a:xfrm>
            <a:off x="4838680" y="1141647"/>
            <a:ext cx="3028826" cy="3394472"/>
          </a:xfrm>
        </p:spPr>
        <p:txBody>
          <a:bodyPr>
            <a:normAutofit/>
          </a:bodyPr>
          <a:lstStyle/>
          <a:p>
            <a:endParaRPr lang="en-GB" dirty="0"/>
          </a:p>
          <a:p>
            <a:endParaRPr lang="en-GB" dirty="0"/>
          </a:p>
        </p:txBody>
      </p:sp>
      <p:pic>
        <p:nvPicPr>
          <p:cNvPr id="2" name="Picture 1"/>
          <p:cNvPicPr>
            <a:picLocks noChangeAspect="1"/>
          </p:cNvPicPr>
          <p:nvPr/>
        </p:nvPicPr>
        <p:blipFill>
          <a:blip r:embed="rId3"/>
          <a:stretch>
            <a:fillRect/>
          </a:stretch>
        </p:blipFill>
        <p:spPr>
          <a:xfrm>
            <a:off x="1950159" y="1168616"/>
            <a:ext cx="2837866" cy="691203"/>
          </a:xfrm>
          <a:prstGeom prst="rect">
            <a:avLst/>
          </a:prstGeom>
        </p:spPr>
      </p:pic>
      <p:pic>
        <p:nvPicPr>
          <p:cNvPr id="3" name="Picture 2"/>
          <p:cNvPicPr>
            <a:picLocks noChangeAspect="1"/>
          </p:cNvPicPr>
          <p:nvPr/>
        </p:nvPicPr>
        <p:blipFill>
          <a:blip r:embed="rId4"/>
          <a:stretch>
            <a:fillRect/>
          </a:stretch>
        </p:blipFill>
        <p:spPr>
          <a:xfrm>
            <a:off x="4732985" y="1141647"/>
            <a:ext cx="3143873" cy="766495"/>
          </a:xfrm>
          <a:prstGeom prst="rect">
            <a:avLst/>
          </a:prstGeom>
        </p:spPr>
      </p:pic>
      <p:pic>
        <p:nvPicPr>
          <p:cNvPr id="7" name="Picture 6"/>
          <p:cNvPicPr>
            <a:picLocks noChangeAspect="1"/>
          </p:cNvPicPr>
          <p:nvPr/>
        </p:nvPicPr>
        <p:blipFill>
          <a:blip r:embed="rId5"/>
          <a:stretch>
            <a:fillRect/>
          </a:stretch>
        </p:blipFill>
        <p:spPr>
          <a:xfrm>
            <a:off x="4804999" y="2209479"/>
            <a:ext cx="3169379" cy="1980863"/>
          </a:xfrm>
          <a:prstGeom prst="rect">
            <a:avLst/>
          </a:prstGeom>
        </p:spPr>
      </p:pic>
    </p:spTree>
    <p:extLst>
      <p:ext uri="{BB962C8B-B14F-4D97-AF65-F5344CB8AC3E}">
        <p14:creationId xmlns:p14="http://schemas.microsoft.com/office/powerpoint/2010/main" val="2736456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C85B1E-664A-4B32-B739-67E8A6C93826}"/>
              </a:ext>
            </a:extLst>
          </p:cNvPr>
          <p:cNvSpPr>
            <a:spLocks noGrp="1"/>
          </p:cNvSpPr>
          <p:nvPr>
            <p:ph type="body" sz="quarter" idx="10"/>
          </p:nvPr>
        </p:nvSpPr>
        <p:spPr>
          <a:xfrm>
            <a:off x="376813" y="1589605"/>
            <a:ext cx="7921625" cy="3355536"/>
          </a:xfrm>
        </p:spPr>
        <p:txBody>
          <a:bodyPr/>
          <a:lstStyle/>
          <a:p>
            <a:pPr marL="0" indent="0">
              <a:buNone/>
            </a:pPr>
            <a:r>
              <a:rPr lang="en-GB" sz="1400" dirty="0">
                <a:cs typeface="+mn-cs"/>
              </a:rPr>
              <a:t>Aim: To include an objective assessment tool (QbTest) into assessment processes.</a:t>
            </a:r>
          </a:p>
          <a:p>
            <a:pPr>
              <a:buFont typeface="Wingdings" panose="05000000000000000000" pitchFamily="2" charset="2"/>
              <a:buChar char="Ø"/>
            </a:pPr>
            <a:r>
              <a:rPr lang="en-GB" sz="1400" dirty="0">
                <a:cs typeface="+mn-cs"/>
              </a:rPr>
              <a:t>Three NHS trusts in the East Midlands (7 clinic sites),</a:t>
            </a:r>
          </a:p>
          <a:p>
            <a:pPr>
              <a:buFont typeface="Wingdings" panose="05000000000000000000" pitchFamily="2" charset="2"/>
              <a:buChar char="Ø"/>
            </a:pPr>
            <a:r>
              <a:rPr lang="en-GB" sz="1400" dirty="0">
                <a:cs typeface="+mn-cs"/>
              </a:rPr>
              <a:t>12 month demonstrator – January to December 2017,</a:t>
            </a:r>
          </a:p>
          <a:p>
            <a:pPr>
              <a:buFont typeface="Wingdings" panose="05000000000000000000" pitchFamily="2" charset="2"/>
              <a:buChar char="Ø"/>
            </a:pPr>
            <a:r>
              <a:rPr lang="en-GB" sz="1400" dirty="0">
                <a:cs typeface="+mn-cs"/>
              </a:rPr>
              <a:t>1231 children and young people assessed, </a:t>
            </a:r>
          </a:p>
          <a:p>
            <a:pPr>
              <a:buFont typeface="Wingdings" panose="05000000000000000000" pitchFamily="2" charset="2"/>
              <a:buChar char="Ø"/>
            </a:pPr>
            <a:r>
              <a:rPr lang="en-GB" sz="1400" dirty="0">
                <a:cs typeface="+mn-cs"/>
              </a:rPr>
              <a:t>Varied baseline: different staffing models /ADHD pathways,</a:t>
            </a:r>
          </a:p>
          <a:p>
            <a:pPr>
              <a:buFont typeface="Wingdings" panose="05000000000000000000" pitchFamily="2" charset="2"/>
              <a:buChar char="Ø"/>
            </a:pPr>
            <a:r>
              <a:rPr lang="en-GB" sz="1400" dirty="0">
                <a:cs typeface="+mn-cs"/>
              </a:rPr>
              <a:t>Structured approach to evaluation.</a:t>
            </a:r>
          </a:p>
          <a:p>
            <a:pPr marL="0" indent="0">
              <a:buNone/>
            </a:pPr>
            <a:r>
              <a:rPr lang="en-GB" sz="1400" dirty="0">
                <a:cs typeface="+mn-cs"/>
              </a:rPr>
              <a:t>Improving patient experience;</a:t>
            </a:r>
          </a:p>
          <a:p>
            <a:pPr>
              <a:buFont typeface="Wingdings" panose="05000000000000000000" pitchFamily="2" charset="2"/>
              <a:buChar char="ü"/>
            </a:pPr>
            <a:r>
              <a:rPr lang="en-GB" sz="1400" dirty="0">
                <a:cs typeface="+mn-cs"/>
              </a:rPr>
              <a:t>Reducing time to reach a diagnostic decision; and,</a:t>
            </a:r>
          </a:p>
          <a:p>
            <a:pPr>
              <a:buFont typeface="Wingdings" panose="05000000000000000000" pitchFamily="2" charset="2"/>
              <a:buChar char="ü"/>
            </a:pPr>
            <a:r>
              <a:rPr lang="en-GB" sz="1400" dirty="0">
                <a:cs typeface="+mn-cs"/>
              </a:rPr>
              <a:t>Achieving greater efficiency within ADHD care.</a:t>
            </a:r>
          </a:p>
          <a:p>
            <a:endParaRPr lang="en-GB" dirty="0"/>
          </a:p>
        </p:txBody>
      </p:sp>
      <p:sp>
        <p:nvSpPr>
          <p:cNvPr id="3" name="Title 2">
            <a:extLst>
              <a:ext uri="{FF2B5EF4-FFF2-40B4-BE49-F238E27FC236}">
                <a16:creationId xmlns:a16="http://schemas.microsoft.com/office/drawing/2014/main" id="{ECF335E8-9B5D-46E3-B66B-835418008FC1}"/>
              </a:ext>
            </a:extLst>
          </p:cNvPr>
          <p:cNvSpPr>
            <a:spLocks noGrp="1"/>
          </p:cNvSpPr>
          <p:nvPr>
            <p:ph type="title"/>
          </p:nvPr>
        </p:nvSpPr>
        <p:spPr>
          <a:xfrm>
            <a:off x="255914" y="157872"/>
            <a:ext cx="7921625" cy="923330"/>
          </a:xfrm>
        </p:spPr>
        <p:txBody>
          <a:bodyPr/>
          <a:lstStyle/>
          <a:p>
            <a:r>
              <a:rPr lang="en-GB" b="1" dirty="0"/>
              <a:t>EMAHSN ‘Real World’ Demonstrator </a:t>
            </a:r>
            <a:br>
              <a:rPr lang="en-GB" b="1" dirty="0"/>
            </a:br>
            <a:r>
              <a:rPr lang="en-GB" b="1" dirty="0"/>
              <a:t>QbTest </a:t>
            </a:r>
            <a:br>
              <a:rPr lang="en-US" sz="4400" b="1" dirty="0"/>
            </a:br>
            <a:endParaRPr lang="en-GB" dirty="0"/>
          </a:p>
        </p:txBody>
      </p:sp>
      <p:pic>
        <p:nvPicPr>
          <p:cNvPr id="15" name="Picture 14">
            <a:extLst>
              <a:ext uri="{FF2B5EF4-FFF2-40B4-BE49-F238E27FC236}">
                <a16:creationId xmlns:a16="http://schemas.microsoft.com/office/drawing/2014/main" id="{B43534C3-DA89-466B-8E0F-BE49E421D1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9608" y="3471839"/>
            <a:ext cx="2896057" cy="1671661"/>
          </a:xfrm>
          <a:prstGeom prst="rect">
            <a:avLst/>
          </a:prstGeom>
        </p:spPr>
      </p:pic>
      <p:pic>
        <p:nvPicPr>
          <p:cNvPr id="17" name="Picture 16" descr="A picture containing drawing, game&#10;&#10;Description automatically generated">
            <a:extLst>
              <a:ext uri="{FF2B5EF4-FFF2-40B4-BE49-F238E27FC236}">
                <a16:creationId xmlns:a16="http://schemas.microsoft.com/office/drawing/2014/main" id="{D0F9A6EA-BA0F-4D4B-AFBE-0D5E025CC191}"/>
              </a:ext>
            </a:extLst>
          </p:cNvPr>
          <p:cNvPicPr>
            <a:picLocks noChangeAspect="1"/>
          </p:cNvPicPr>
          <p:nvPr/>
        </p:nvPicPr>
        <p:blipFill>
          <a:blip r:embed="rId4"/>
          <a:stretch>
            <a:fillRect/>
          </a:stretch>
        </p:blipFill>
        <p:spPr>
          <a:xfrm>
            <a:off x="6009028" y="-43769"/>
            <a:ext cx="3197220" cy="947146"/>
          </a:xfrm>
          <a:prstGeom prst="rect">
            <a:avLst/>
          </a:prstGeom>
        </p:spPr>
      </p:pic>
      <p:pic>
        <p:nvPicPr>
          <p:cNvPr id="18" name="Picture 17">
            <a:extLst>
              <a:ext uri="{FF2B5EF4-FFF2-40B4-BE49-F238E27FC236}">
                <a16:creationId xmlns:a16="http://schemas.microsoft.com/office/drawing/2014/main" id="{D12AA387-519B-44BC-B52C-E4DF215D4A51}"/>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080216" y="756268"/>
            <a:ext cx="1854641" cy="833337"/>
          </a:xfrm>
          <a:prstGeom prst="rect">
            <a:avLst/>
          </a:prstGeom>
        </p:spPr>
      </p:pic>
      <p:pic>
        <p:nvPicPr>
          <p:cNvPr id="19" name="Picture 18">
            <a:extLst>
              <a:ext uri="{FF2B5EF4-FFF2-40B4-BE49-F238E27FC236}">
                <a16:creationId xmlns:a16="http://schemas.microsoft.com/office/drawing/2014/main" id="{17C3B7B6-A4C6-4FCF-93B5-BDB3EB642FF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9620" y="830721"/>
            <a:ext cx="876652" cy="607812"/>
          </a:xfrm>
          <a:prstGeom prst="rect">
            <a:avLst/>
          </a:prstGeom>
        </p:spPr>
      </p:pic>
      <p:pic>
        <p:nvPicPr>
          <p:cNvPr id="20" name="Picture 19">
            <a:extLst>
              <a:ext uri="{FF2B5EF4-FFF2-40B4-BE49-F238E27FC236}">
                <a16:creationId xmlns:a16="http://schemas.microsoft.com/office/drawing/2014/main" id="{F07AFF42-2F44-443E-AF34-FD6FA4D50DEB}"/>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755894" y="966390"/>
            <a:ext cx="1438126" cy="427984"/>
          </a:xfrm>
          <a:prstGeom prst="rect">
            <a:avLst/>
          </a:prstGeom>
        </p:spPr>
      </p:pic>
      <p:pic>
        <p:nvPicPr>
          <p:cNvPr id="21" name="Picture 20">
            <a:extLst>
              <a:ext uri="{FF2B5EF4-FFF2-40B4-BE49-F238E27FC236}">
                <a16:creationId xmlns:a16="http://schemas.microsoft.com/office/drawing/2014/main" id="{CC80EAB1-3BA4-497E-84AB-C7F0BE01EE4E}"/>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3620218" y="795306"/>
            <a:ext cx="1664102" cy="833337"/>
          </a:xfrm>
          <a:prstGeom prst="rect">
            <a:avLst/>
          </a:prstGeom>
        </p:spPr>
      </p:pic>
      <p:pic>
        <p:nvPicPr>
          <p:cNvPr id="22" name="Picture 21" descr="A picture containing knife&#10;&#10;Description automatically generated">
            <a:extLst>
              <a:ext uri="{FF2B5EF4-FFF2-40B4-BE49-F238E27FC236}">
                <a16:creationId xmlns:a16="http://schemas.microsoft.com/office/drawing/2014/main" id="{E11C4026-859B-405C-B1EB-57997F0DA0C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32629" y="899183"/>
            <a:ext cx="1378112" cy="516792"/>
          </a:xfrm>
          <a:prstGeom prst="rect">
            <a:avLst/>
          </a:prstGeom>
        </p:spPr>
      </p:pic>
    </p:spTree>
    <p:extLst>
      <p:ext uri="{BB962C8B-B14F-4D97-AF65-F5344CB8AC3E}">
        <p14:creationId xmlns:p14="http://schemas.microsoft.com/office/powerpoint/2010/main" val="39964989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E2FFEB-59D7-4162-9F50-D49A3EF5ED85}"/>
              </a:ext>
            </a:extLst>
          </p:cNvPr>
          <p:cNvSpPr>
            <a:spLocks noGrp="1"/>
          </p:cNvSpPr>
          <p:nvPr>
            <p:ph type="body" sz="quarter" idx="10"/>
          </p:nvPr>
        </p:nvSpPr>
        <p:spPr>
          <a:xfrm>
            <a:off x="468312" y="1086290"/>
            <a:ext cx="7921625" cy="3355536"/>
          </a:xfrm>
        </p:spPr>
        <p:txBody>
          <a:bodyPr/>
          <a:lstStyle/>
          <a:p>
            <a:pPr>
              <a:buFont typeface="Wingdings" panose="05000000000000000000" pitchFamily="2" charset="2"/>
              <a:buChar char="ü"/>
            </a:pPr>
            <a:r>
              <a:rPr lang="en-GB" sz="1600" dirty="0">
                <a:solidFill>
                  <a:schemeClr val="bg2">
                    <a:lumMod val="50000"/>
                  </a:schemeClr>
                </a:solidFill>
              </a:rPr>
              <a:t>Time from assessment to diagnosis </a:t>
            </a:r>
            <a:r>
              <a:rPr lang="en-GB" sz="1600" b="1" u="sng" dirty="0">
                <a:solidFill>
                  <a:schemeClr val="bg2">
                    <a:lumMod val="50000"/>
                  </a:schemeClr>
                </a:solidFill>
              </a:rPr>
              <a:t>reduced by 153 days </a:t>
            </a:r>
            <a:r>
              <a:rPr lang="en-GB" sz="1600" dirty="0">
                <a:solidFill>
                  <a:schemeClr val="bg2">
                    <a:lumMod val="50000"/>
                  </a:schemeClr>
                </a:solidFill>
              </a:rPr>
              <a:t>or approximately 5 months (median).</a:t>
            </a:r>
          </a:p>
          <a:p>
            <a:pPr>
              <a:buFont typeface="Wingdings" panose="05000000000000000000" pitchFamily="2" charset="2"/>
              <a:buChar char="ü"/>
            </a:pPr>
            <a:r>
              <a:rPr lang="en-GB" sz="1600" dirty="0">
                <a:solidFill>
                  <a:schemeClr val="bg2">
                    <a:lumMod val="50000"/>
                  </a:schemeClr>
                </a:solidFill>
              </a:rPr>
              <a:t>Number of appointments to make a diagnostic decision </a:t>
            </a:r>
            <a:r>
              <a:rPr lang="en-GB" sz="1600" b="1" u="sng" dirty="0">
                <a:solidFill>
                  <a:schemeClr val="bg2">
                    <a:lumMod val="50000"/>
                  </a:schemeClr>
                </a:solidFill>
              </a:rPr>
              <a:t>reduced by 1 </a:t>
            </a:r>
            <a:r>
              <a:rPr lang="en-GB" sz="1600" dirty="0">
                <a:solidFill>
                  <a:schemeClr val="bg2">
                    <a:lumMod val="50000"/>
                  </a:schemeClr>
                </a:solidFill>
              </a:rPr>
              <a:t>(for two trusts).</a:t>
            </a:r>
          </a:p>
          <a:p>
            <a:pPr>
              <a:buFont typeface="Wingdings" panose="05000000000000000000" pitchFamily="2" charset="2"/>
              <a:buChar char="ü"/>
            </a:pPr>
            <a:r>
              <a:rPr lang="en-GB" sz="1600" dirty="0">
                <a:solidFill>
                  <a:schemeClr val="bg2">
                    <a:lumMod val="50000"/>
                  </a:schemeClr>
                </a:solidFill>
              </a:rPr>
              <a:t>Released </a:t>
            </a:r>
            <a:r>
              <a:rPr lang="en-GB" sz="1600" b="1" u="sng" dirty="0">
                <a:solidFill>
                  <a:schemeClr val="bg2">
                    <a:lumMod val="50000"/>
                  </a:schemeClr>
                </a:solidFill>
              </a:rPr>
              <a:t>20% clinical workforce time </a:t>
            </a:r>
            <a:r>
              <a:rPr lang="en-GB" sz="1600" dirty="0">
                <a:solidFill>
                  <a:schemeClr val="bg2">
                    <a:lumMod val="50000"/>
                  </a:schemeClr>
                </a:solidFill>
              </a:rPr>
              <a:t>(varied between 20% and 33%)</a:t>
            </a:r>
          </a:p>
          <a:p>
            <a:pPr>
              <a:buFont typeface="Wingdings" panose="05000000000000000000" pitchFamily="2" charset="2"/>
              <a:buChar char="ü"/>
            </a:pPr>
            <a:r>
              <a:rPr lang="en-GB" sz="1600" dirty="0">
                <a:solidFill>
                  <a:schemeClr val="bg2">
                    <a:lumMod val="50000"/>
                  </a:schemeClr>
                </a:solidFill>
              </a:rPr>
              <a:t>94% of clinicians reported </a:t>
            </a:r>
            <a:r>
              <a:rPr lang="en-GB" sz="1600" b="1" u="sng" dirty="0">
                <a:solidFill>
                  <a:schemeClr val="bg2">
                    <a:lumMod val="50000"/>
                  </a:schemeClr>
                </a:solidFill>
              </a:rPr>
              <a:t>greater understanding of patients symptoms</a:t>
            </a:r>
          </a:p>
          <a:p>
            <a:pPr>
              <a:buFont typeface="Wingdings" panose="05000000000000000000" pitchFamily="2" charset="2"/>
              <a:buChar char="ü"/>
            </a:pPr>
            <a:r>
              <a:rPr lang="en-GB" sz="1600" dirty="0">
                <a:solidFill>
                  <a:schemeClr val="bg2">
                    <a:lumMod val="50000"/>
                  </a:schemeClr>
                </a:solidFill>
              </a:rPr>
              <a:t>85% of </a:t>
            </a:r>
            <a:r>
              <a:rPr lang="en-GB" sz="1600" b="1" u="sng" dirty="0">
                <a:solidFill>
                  <a:schemeClr val="bg2">
                    <a:lumMod val="50000"/>
                  </a:schemeClr>
                </a:solidFill>
              </a:rPr>
              <a:t>patients found the QbTest results helpful</a:t>
            </a:r>
          </a:p>
          <a:p>
            <a:pPr>
              <a:buFont typeface="Wingdings" panose="05000000000000000000" pitchFamily="2" charset="2"/>
              <a:buChar char="ü"/>
            </a:pPr>
            <a:r>
              <a:rPr lang="en-GB" sz="1600" dirty="0">
                <a:solidFill>
                  <a:schemeClr val="bg2">
                    <a:lumMod val="50000"/>
                  </a:schemeClr>
                </a:solidFill>
              </a:rPr>
              <a:t>ROI = £84,460  (range 14K to 94K)</a:t>
            </a:r>
          </a:p>
          <a:p>
            <a:pPr>
              <a:buFont typeface="Wingdings" panose="05000000000000000000" pitchFamily="2" charset="2"/>
              <a:buChar char="ü"/>
            </a:pPr>
            <a:r>
              <a:rPr lang="en-GB" sz="1600" dirty="0">
                <a:solidFill>
                  <a:schemeClr val="bg2">
                    <a:lumMod val="50000"/>
                  </a:schemeClr>
                </a:solidFill>
              </a:rPr>
              <a:t>£3.37 saving on every £1 spent from EM data (KSS)</a:t>
            </a:r>
          </a:p>
        </p:txBody>
      </p:sp>
      <p:sp>
        <p:nvSpPr>
          <p:cNvPr id="3" name="Title 2">
            <a:extLst>
              <a:ext uri="{FF2B5EF4-FFF2-40B4-BE49-F238E27FC236}">
                <a16:creationId xmlns:a16="http://schemas.microsoft.com/office/drawing/2014/main" id="{2DF89DD9-039E-4DEF-A2C1-62343568292C}"/>
              </a:ext>
            </a:extLst>
          </p:cNvPr>
          <p:cNvSpPr>
            <a:spLocks noGrp="1"/>
          </p:cNvSpPr>
          <p:nvPr>
            <p:ph type="title"/>
          </p:nvPr>
        </p:nvSpPr>
        <p:spPr>
          <a:xfrm>
            <a:off x="611187" y="515937"/>
            <a:ext cx="7921625" cy="615553"/>
          </a:xfrm>
        </p:spPr>
        <p:txBody>
          <a:bodyPr/>
          <a:lstStyle/>
          <a:p>
            <a:r>
              <a:rPr lang="en-GB" b="1" dirty="0"/>
              <a:t>East Midlands Demonstrator Results</a:t>
            </a:r>
            <a:br>
              <a:rPr lang="en-US" sz="4400" b="1" dirty="0"/>
            </a:br>
            <a:endParaRPr lang="en-GB" dirty="0"/>
          </a:p>
        </p:txBody>
      </p:sp>
      <p:pic>
        <p:nvPicPr>
          <p:cNvPr id="5" name="Picture 4">
            <a:extLst>
              <a:ext uri="{FF2B5EF4-FFF2-40B4-BE49-F238E27FC236}">
                <a16:creationId xmlns:a16="http://schemas.microsoft.com/office/drawing/2014/main" id="{3E0CFF3D-DCC4-4B66-9303-EE48D655C35B}"/>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7058025" y="3286638"/>
            <a:ext cx="1931988" cy="1856862"/>
          </a:xfrm>
          <a:prstGeom prst="rect">
            <a:avLst/>
          </a:prstGeom>
        </p:spPr>
      </p:pic>
      <p:pic>
        <p:nvPicPr>
          <p:cNvPr id="7" name="Picture 6" descr="A picture containing drawing, game&#10;&#10;Description automatically generated">
            <a:extLst>
              <a:ext uri="{FF2B5EF4-FFF2-40B4-BE49-F238E27FC236}">
                <a16:creationId xmlns:a16="http://schemas.microsoft.com/office/drawing/2014/main" id="{A0315833-7CD7-4F4E-98F0-DE982045099F}"/>
              </a:ext>
            </a:extLst>
          </p:cNvPr>
          <p:cNvPicPr>
            <a:picLocks noChangeAspect="1"/>
          </p:cNvPicPr>
          <p:nvPr/>
        </p:nvPicPr>
        <p:blipFill>
          <a:blip r:embed="rId4"/>
          <a:stretch>
            <a:fillRect/>
          </a:stretch>
        </p:blipFill>
        <p:spPr>
          <a:xfrm>
            <a:off x="6009028" y="-43769"/>
            <a:ext cx="3197220" cy="947146"/>
          </a:xfrm>
          <a:prstGeom prst="rect">
            <a:avLst/>
          </a:prstGeom>
        </p:spPr>
      </p:pic>
    </p:spTree>
    <p:extLst>
      <p:ext uri="{BB962C8B-B14F-4D97-AF65-F5344CB8AC3E}">
        <p14:creationId xmlns:p14="http://schemas.microsoft.com/office/powerpoint/2010/main" val="26301642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CD481-309B-4A15-8D93-AD765D59FEFA}"/>
              </a:ext>
            </a:extLst>
          </p:cNvPr>
          <p:cNvSpPr>
            <a:spLocks noGrp="1"/>
          </p:cNvSpPr>
          <p:nvPr>
            <p:ph type="title"/>
          </p:nvPr>
        </p:nvSpPr>
        <p:spPr>
          <a:xfrm>
            <a:off x="563563" y="1721899"/>
            <a:ext cx="7921625" cy="2031325"/>
          </a:xfrm>
        </p:spPr>
        <p:txBody>
          <a:bodyPr/>
          <a:lstStyle/>
          <a:p>
            <a:r>
              <a:rPr lang="en-GB" sz="4400" dirty="0"/>
              <a:t>EARLY INTERVENTION EATING DISORDERS PROGRAMME</a:t>
            </a:r>
          </a:p>
        </p:txBody>
      </p:sp>
    </p:spTree>
    <p:extLst>
      <p:ext uri="{BB962C8B-B14F-4D97-AF65-F5344CB8AC3E}">
        <p14:creationId xmlns:p14="http://schemas.microsoft.com/office/powerpoint/2010/main" val="31085112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616845-ECDE-4B9E-917F-C26EF54B7BD6}"/>
              </a:ext>
            </a:extLst>
          </p:cNvPr>
          <p:cNvSpPr>
            <a:spLocks noGrp="1"/>
          </p:cNvSpPr>
          <p:nvPr>
            <p:ph type="body" sz="quarter" idx="10"/>
          </p:nvPr>
        </p:nvSpPr>
        <p:spPr>
          <a:xfrm>
            <a:off x="554276" y="1215498"/>
            <a:ext cx="7921625" cy="3355536"/>
          </a:xfrm>
        </p:spPr>
        <p:txBody>
          <a:bodyPr/>
          <a:lstStyle/>
          <a:p>
            <a:r>
              <a:rPr lang="en-GB" sz="1400" dirty="0"/>
              <a:t>Eating disorders is an umbrella term for a mental health disorder characterised by an unhealthy attitude towards food which takes over an individual’s life and leads to a combination of various mental and physical health issues. </a:t>
            </a:r>
          </a:p>
          <a:p>
            <a:r>
              <a:rPr lang="en-GB" sz="1400" dirty="0"/>
              <a:t>The most common eating disorders are: anorexia nervosa (AN); bulimia nervosa (BN); binge eating disorder (BED; and other specified feeding or eating disorder (OSFED). </a:t>
            </a:r>
          </a:p>
          <a:p>
            <a:r>
              <a:rPr lang="en-GB" sz="1400" dirty="0"/>
              <a:t>Anorexia nervosa, has one of the highest mortality rates of any psychiatric disorders - 5.6% per decade (Sullivan., 1995).</a:t>
            </a:r>
          </a:p>
          <a:p>
            <a:r>
              <a:rPr lang="en-GB" sz="1400" dirty="0"/>
              <a:t>Peak onset for an eating disorders is during adolescence and early adulthood, a sensitive time when the brain is still developing. Evidence from research studies suggests that treatment outcomes are best if the condition is identified and treated at the earliest opportunity.</a:t>
            </a:r>
            <a:endParaRPr lang="en-US" sz="1400" baseline="30000" dirty="0"/>
          </a:p>
          <a:p>
            <a:endParaRPr lang="en-GB" dirty="0"/>
          </a:p>
        </p:txBody>
      </p:sp>
      <p:sp>
        <p:nvSpPr>
          <p:cNvPr id="3" name="Title 2">
            <a:extLst>
              <a:ext uri="{FF2B5EF4-FFF2-40B4-BE49-F238E27FC236}">
                <a16:creationId xmlns:a16="http://schemas.microsoft.com/office/drawing/2014/main" id="{D565646E-C3EF-4D9B-8810-5CAF28EB5392}"/>
              </a:ext>
            </a:extLst>
          </p:cNvPr>
          <p:cNvSpPr>
            <a:spLocks noGrp="1"/>
          </p:cNvSpPr>
          <p:nvPr>
            <p:ph type="title"/>
          </p:nvPr>
        </p:nvSpPr>
        <p:spPr>
          <a:xfrm>
            <a:off x="611187" y="355798"/>
            <a:ext cx="7921625" cy="615553"/>
          </a:xfrm>
        </p:spPr>
        <p:txBody>
          <a:bodyPr/>
          <a:lstStyle/>
          <a:p>
            <a:r>
              <a:rPr lang="en-US" dirty="0"/>
              <a:t>What is an Eating Disorder’s and why is it an priority area?</a:t>
            </a:r>
            <a:endParaRPr lang="en-GB" dirty="0"/>
          </a:p>
        </p:txBody>
      </p:sp>
    </p:spTree>
    <p:extLst>
      <p:ext uri="{BB962C8B-B14F-4D97-AF65-F5344CB8AC3E}">
        <p14:creationId xmlns:p14="http://schemas.microsoft.com/office/powerpoint/2010/main" val="3067287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065E84-8A98-4766-8F11-40C516A351D0}"/>
              </a:ext>
            </a:extLst>
          </p:cNvPr>
          <p:cNvSpPr>
            <a:spLocks noGrp="1"/>
          </p:cNvSpPr>
          <p:nvPr>
            <p:ph type="body" sz="quarter" idx="10"/>
          </p:nvPr>
        </p:nvSpPr>
        <p:spPr>
          <a:xfrm>
            <a:off x="611188" y="1018572"/>
            <a:ext cx="7921625" cy="3713766"/>
          </a:xfrm>
        </p:spPr>
        <p:txBody>
          <a:bodyPr/>
          <a:lstStyle/>
          <a:p>
            <a:r>
              <a:rPr lang="en-GB" sz="1600" dirty="0"/>
              <a:t>The National programme will focus on achieving improved outcomes across England, including scaling up existing models that we know work.</a:t>
            </a:r>
          </a:p>
          <a:p>
            <a:r>
              <a:rPr lang="en-GB" sz="1600" dirty="0"/>
              <a:t>One approach is the FREED (First episode Rapid Early intervention for Eating Disorders) model - an evidence-based, specialist care package for 16 to 25-year-olds with a first episode eating disorder of less than three years’ duration.</a:t>
            </a:r>
          </a:p>
          <a:p>
            <a:r>
              <a:rPr lang="en-GB" sz="1600" dirty="0"/>
              <a:t>The model overcomes barriers to early treatment and recovery and provides highly coordinated early care, with a central focus on reducing the duration of an untreated eating disorder. It consists of a service model and a care package.</a:t>
            </a:r>
          </a:p>
          <a:p>
            <a:endParaRPr lang="en-GB" dirty="0"/>
          </a:p>
        </p:txBody>
      </p:sp>
      <p:sp>
        <p:nvSpPr>
          <p:cNvPr id="3" name="Title 2">
            <a:extLst>
              <a:ext uri="{FF2B5EF4-FFF2-40B4-BE49-F238E27FC236}">
                <a16:creationId xmlns:a16="http://schemas.microsoft.com/office/drawing/2014/main" id="{59A9D641-0B4C-41EF-8004-C179886B5912}"/>
              </a:ext>
            </a:extLst>
          </p:cNvPr>
          <p:cNvSpPr>
            <a:spLocks noGrp="1"/>
          </p:cNvSpPr>
          <p:nvPr>
            <p:ph type="title"/>
          </p:nvPr>
        </p:nvSpPr>
        <p:spPr>
          <a:xfrm>
            <a:off x="611188" y="355798"/>
            <a:ext cx="7921625" cy="307777"/>
          </a:xfrm>
        </p:spPr>
        <p:txBody>
          <a:bodyPr/>
          <a:lstStyle/>
          <a:p>
            <a:r>
              <a:rPr lang="en-GB" dirty="0"/>
              <a:t>Background to the AHSN Programme</a:t>
            </a:r>
          </a:p>
        </p:txBody>
      </p:sp>
    </p:spTree>
    <p:extLst>
      <p:ext uri="{BB962C8B-B14F-4D97-AF65-F5344CB8AC3E}">
        <p14:creationId xmlns:p14="http://schemas.microsoft.com/office/powerpoint/2010/main" val="4156894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065E84-8A98-4766-8F11-40C516A351D0}"/>
              </a:ext>
            </a:extLst>
          </p:cNvPr>
          <p:cNvSpPr>
            <a:spLocks noGrp="1"/>
          </p:cNvSpPr>
          <p:nvPr>
            <p:ph type="body" sz="quarter" idx="10"/>
          </p:nvPr>
        </p:nvSpPr>
        <p:spPr>
          <a:xfrm>
            <a:off x="611188" y="1224642"/>
            <a:ext cx="7921625" cy="3344409"/>
          </a:xfrm>
        </p:spPr>
        <p:txBody>
          <a:bodyPr/>
          <a:lstStyle/>
          <a:p>
            <a:pPr marL="0" indent="0" algn="ctr">
              <a:buNone/>
            </a:pPr>
            <a:r>
              <a:rPr lang="en-GB" sz="1600" i="1" dirty="0"/>
              <a:t>“Eastern AHSN will be supporting mental health teams across the region to speed up diagnosis and treatment of eating disorders in young people aged 16 to 25.”</a:t>
            </a:r>
          </a:p>
          <a:p>
            <a:pPr marL="342900" indent="-342900">
              <a:buFont typeface="+mj-lt"/>
              <a:buAutoNum type="arabicPeriod"/>
            </a:pPr>
            <a:r>
              <a:rPr lang="en-GB" sz="1600" dirty="0"/>
              <a:t>Earlier intervention and treatment of eating disorders in young people;</a:t>
            </a:r>
          </a:p>
          <a:p>
            <a:pPr marL="342900" indent="-342900">
              <a:buFont typeface="+mj-lt"/>
              <a:buAutoNum type="arabicPeriod"/>
            </a:pPr>
            <a:r>
              <a:rPr lang="en-GB" sz="1600" dirty="0"/>
              <a:t>Reduction in the length of time young people have untreated eating disorders;</a:t>
            </a:r>
          </a:p>
          <a:p>
            <a:pPr marL="342900" indent="-342900">
              <a:buFont typeface="+mj-lt"/>
              <a:buAutoNum type="arabicPeriod"/>
            </a:pPr>
            <a:r>
              <a:rPr lang="en-GB" sz="1600" dirty="0"/>
              <a:t>Reduction in waiting times, day/in-patient admissions and bed days;</a:t>
            </a:r>
          </a:p>
          <a:p>
            <a:pPr marL="342900" indent="-342900">
              <a:buFont typeface="+mj-lt"/>
              <a:buAutoNum type="arabicPeriod"/>
            </a:pPr>
            <a:r>
              <a:rPr lang="en-GB" sz="1600" dirty="0"/>
              <a:t>Cost savings through reduced use of healthcare services; and</a:t>
            </a:r>
          </a:p>
          <a:p>
            <a:pPr marL="342900" indent="-342900">
              <a:buFont typeface="+mj-lt"/>
              <a:buAutoNum type="arabicPeriod"/>
            </a:pPr>
            <a:r>
              <a:rPr lang="en-GB" sz="1600" dirty="0"/>
              <a:t>Reduced need for day/in-patient admissions.</a:t>
            </a:r>
            <a:endParaRPr lang="en-GB" sz="1800" i="1" dirty="0"/>
          </a:p>
          <a:p>
            <a:pPr marL="0" indent="0">
              <a:buNone/>
            </a:pPr>
            <a:endParaRPr lang="en-GB" sz="1400" dirty="0"/>
          </a:p>
        </p:txBody>
      </p:sp>
      <p:sp>
        <p:nvSpPr>
          <p:cNvPr id="3" name="Title 2">
            <a:extLst>
              <a:ext uri="{FF2B5EF4-FFF2-40B4-BE49-F238E27FC236}">
                <a16:creationId xmlns:a16="http://schemas.microsoft.com/office/drawing/2014/main" id="{59A9D641-0B4C-41EF-8004-C179886B5912}"/>
              </a:ext>
            </a:extLst>
          </p:cNvPr>
          <p:cNvSpPr>
            <a:spLocks noGrp="1"/>
          </p:cNvSpPr>
          <p:nvPr>
            <p:ph type="title"/>
          </p:nvPr>
        </p:nvSpPr>
        <p:spPr>
          <a:xfrm>
            <a:off x="611187" y="478909"/>
            <a:ext cx="7921625" cy="369332"/>
          </a:xfrm>
        </p:spPr>
        <p:txBody>
          <a:bodyPr/>
          <a:lstStyle/>
          <a:p>
            <a:r>
              <a:rPr lang="en-GB" sz="2400" dirty="0"/>
              <a:t>Programme Vision and Outcomes</a:t>
            </a:r>
          </a:p>
        </p:txBody>
      </p:sp>
    </p:spTree>
    <p:extLst>
      <p:ext uri="{BB962C8B-B14F-4D97-AF65-F5344CB8AC3E}">
        <p14:creationId xmlns:p14="http://schemas.microsoft.com/office/powerpoint/2010/main" val="3852619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CD481-309B-4A15-8D93-AD765D59FEFA}"/>
              </a:ext>
            </a:extLst>
          </p:cNvPr>
          <p:cNvSpPr>
            <a:spLocks noGrp="1"/>
          </p:cNvSpPr>
          <p:nvPr>
            <p:ph type="title"/>
          </p:nvPr>
        </p:nvSpPr>
        <p:spPr>
          <a:xfrm>
            <a:off x="563563" y="1721899"/>
            <a:ext cx="7921625" cy="2031325"/>
          </a:xfrm>
        </p:spPr>
        <p:txBody>
          <a:bodyPr/>
          <a:lstStyle/>
          <a:p>
            <a:r>
              <a:rPr lang="en-GB" sz="4400" dirty="0"/>
              <a:t>SERVICE USER AND CARER INVOLVEMENT AND PARTICIPATION</a:t>
            </a:r>
          </a:p>
        </p:txBody>
      </p:sp>
    </p:spTree>
    <p:extLst>
      <p:ext uri="{BB962C8B-B14F-4D97-AF65-F5344CB8AC3E}">
        <p14:creationId xmlns:p14="http://schemas.microsoft.com/office/powerpoint/2010/main" val="41988047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7C0CCF-081D-4988-B86A-4E61FBBBB238}"/>
              </a:ext>
            </a:extLst>
          </p:cNvPr>
          <p:cNvPicPr>
            <a:picLocks noChangeAspect="1"/>
          </p:cNvPicPr>
          <p:nvPr/>
        </p:nvPicPr>
        <p:blipFill>
          <a:blip r:embed="rId2"/>
          <a:stretch>
            <a:fillRect/>
          </a:stretch>
        </p:blipFill>
        <p:spPr>
          <a:xfrm>
            <a:off x="165602" y="274174"/>
            <a:ext cx="8812795" cy="4595151"/>
          </a:xfrm>
          <a:prstGeom prst="rect">
            <a:avLst/>
          </a:prstGeom>
        </p:spPr>
      </p:pic>
    </p:spTree>
    <p:extLst>
      <p:ext uri="{BB962C8B-B14F-4D97-AF65-F5344CB8AC3E}">
        <p14:creationId xmlns:p14="http://schemas.microsoft.com/office/powerpoint/2010/main" val="1858899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7FF663-152B-48ED-88FC-18F538E7BE35}"/>
              </a:ext>
            </a:extLst>
          </p:cNvPr>
          <p:cNvPicPr>
            <a:picLocks noChangeAspect="1"/>
          </p:cNvPicPr>
          <p:nvPr/>
        </p:nvPicPr>
        <p:blipFill>
          <a:blip r:embed="rId2"/>
          <a:stretch>
            <a:fillRect/>
          </a:stretch>
        </p:blipFill>
        <p:spPr>
          <a:xfrm>
            <a:off x="711843" y="93123"/>
            <a:ext cx="7720314" cy="4957254"/>
          </a:xfrm>
          <a:prstGeom prst="rect">
            <a:avLst/>
          </a:prstGeom>
        </p:spPr>
      </p:pic>
    </p:spTree>
    <p:extLst>
      <p:ext uri="{BB962C8B-B14F-4D97-AF65-F5344CB8AC3E}">
        <p14:creationId xmlns:p14="http://schemas.microsoft.com/office/powerpoint/2010/main" val="511510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21252-01CC-4A59-A7B8-680B49AF7A77}"/>
              </a:ext>
            </a:extLst>
          </p:cNvPr>
          <p:cNvSpPr>
            <a:spLocks noGrp="1"/>
          </p:cNvSpPr>
          <p:nvPr>
            <p:ph type="title"/>
          </p:nvPr>
        </p:nvSpPr>
        <p:spPr>
          <a:xfrm>
            <a:off x="611188" y="2321974"/>
            <a:ext cx="7921625" cy="984885"/>
          </a:xfrm>
        </p:spPr>
        <p:txBody>
          <a:bodyPr/>
          <a:lstStyle/>
          <a:p>
            <a:r>
              <a:rPr lang="en-GB" sz="4400" b="1" dirty="0"/>
              <a:t>Eastern AHSN</a:t>
            </a:r>
            <a:br>
              <a:rPr lang="en-US" sz="4400" b="1" dirty="0"/>
            </a:br>
            <a:endParaRPr lang="en-GB" dirty="0"/>
          </a:p>
        </p:txBody>
      </p:sp>
    </p:spTree>
    <p:extLst>
      <p:ext uri="{BB962C8B-B14F-4D97-AF65-F5344CB8AC3E}">
        <p14:creationId xmlns:p14="http://schemas.microsoft.com/office/powerpoint/2010/main" val="4054512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94C8E6-AF64-4C48-952E-AF60B7E716F6}"/>
              </a:ext>
            </a:extLst>
          </p:cNvPr>
          <p:cNvSpPr>
            <a:spLocks noGrp="1"/>
          </p:cNvSpPr>
          <p:nvPr>
            <p:ph type="body" sz="quarter" idx="14"/>
          </p:nvPr>
        </p:nvSpPr>
        <p:spPr/>
        <p:txBody>
          <a:bodyPr/>
          <a:lstStyle/>
          <a:p>
            <a:r>
              <a:rPr lang="en-GB" dirty="0"/>
              <a:t>Thank you for listening</a:t>
            </a:r>
          </a:p>
          <a:p>
            <a:r>
              <a:rPr lang="en-GB" dirty="0"/>
              <a:t>Nick Clarke</a:t>
            </a:r>
          </a:p>
          <a:p>
            <a:r>
              <a:rPr lang="en-GB" dirty="0"/>
              <a:t>Nick.Clarke@eahsn.org</a:t>
            </a:r>
          </a:p>
        </p:txBody>
      </p:sp>
    </p:spTree>
    <p:extLst>
      <p:ext uri="{BB962C8B-B14F-4D97-AF65-F5344CB8AC3E}">
        <p14:creationId xmlns:p14="http://schemas.microsoft.com/office/powerpoint/2010/main" val="42916143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5290299-6515-47BD-9E42-AD78AD258188}"/>
              </a:ext>
            </a:extLst>
          </p:cNvPr>
          <p:cNvSpPr/>
          <p:nvPr/>
        </p:nvSpPr>
        <p:spPr>
          <a:xfrm>
            <a:off x="4211637" y="0"/>
            <a:ext cx="4932363" cy="2571750"/>
          </a:xfrm>
          <a:prstGeom prst="rect">
            <a:avLst/>
          </a:prstGeom>
          <a:solidFill>
            <a:srgbClr val="0268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PT"/>
          </a:p>
        </p:txBody>
      </p:sp>
      <p:sp>
        <p:nvSpPr>
          <p:cNvPr id="14" name="Title 13">
            <a:extLst>
              <a:ext uri="{FF2B5EF4-FFF2-40B4-BE49-F238E27FC236}">
                <a16:creationId xmlns:a16="http://schemas.microsoft.com/office/drawing/2014/main" id="{821D61FF-4544-4927-9FC5-1E8E1A7F229D}"/>
              </a:ext>
            </a:extLst>
          </p:cNvPr>
          <p:cNvSpPr>
            <a:spLocks noGrp="1"/>
          </p:cNvSpPr>
          <p:nvPr>
            <p:ph type="title"/>
          </p:nvPr>
        </p:nvSpPr>
        <p:spPr>
          <a:xfrm>
            <a:off x="4709928" y="1238094"/>
            <a:ext cx="3780703" cy="1107996"/>
          </a:xfrm>
        </p:spPr>
        <p:txBody>
          <a:bodyPr/>
          <a:lstStyle/>
          <a:p>
            <a:r>
              <a:rPr lang="en-GB" sz="2400">
                <a:solidFill>
                  <a:schemeClr val="bg1"/>
                </a:solidFill>
              </a:rPr>
              <a:t>Our purpose is to turn great ideas into positive health impact </a:t>
            </a:r>
          </a:p>
        </p:txBody>
      </p:sp>
      <p:sp>
        <p:nvSpPr>
          <p:cNvPr id="15" name="Text Placeholder 14">
            <a:extLst>
              <a:ext uri="{FF2B5EF4-FFF2-40B4-BE49-F238E27FC236}">
                <a16:creationId xmlns:a16="http://schemas.microsoft.com/office/drawing/2014/main" id="{CA422690-135E-4EF2-8800-BDC84E1F10B8}"/>
              </a:ext>
            </a:extLst>
          </p:cNvPr>
          <p:cNvSpPr>
            <a:spLocks noGrp="1"/>
          </p:cNvSpPr>
          <p:nvPr>
            <p:ph type="body" sz="quarter" idx="10"/>
          </p:nvPr>
        </p:nvSpPr>
        <p:spPr>
          <a:xfrm>
            <a:off x="4709927" y="3024116"/>
            <a:ext cx="4017383" cy="1681234"/>
          </a:xfrm>
        </p:spPr>
        <p:txBody>
          <a:bodyPr>
            <a:normAutofit/>
          </a:bodyPr>
          <a:lstStyle/>
          <a:p>
            <a:pPr>
              <a:lnSpc>
                <a:spcPct val="90000"/>
              </a:lnSpc>
              <a:spcBef>
                <a:spcPts val="600"/>
              </a:spcBef>
              <a:spcAft>
                <a:spcPts val="0"/>
              </a:spcAft>
            </a:pPr>
            <a:r>
              <a:rPr lang="en-GB" sz="1600" dirty="0"/>
              <a:t>We believe that health is improved by great ideas, but great ideas only make an impact when they are put into practice. Our health is too important to leave change to chance. </a:t>
            </a:r>
          </a:p>
        </p:txBody>
      </p:sp>
      <p:pic>
        <p:nvPicPr>
          <p:cNvPr id="17" name="Picture Placeholder 3" descr="A person in a blue shirt&#10;&#10;Description automatically generated">
            <a:extLst>
              <a:ext uri="{FF2B5EF4-FFF2-40B4-BE49-F238E27FC236}">
                <a16:creationId xmlns:a16="http://schemas.microsoft.com/office/drawing/2014/main" id="{FE2294B9-8EF5-4C34-BDAD-19C98589DE2C}"/>
              </a:ext>
            </a:extLst>
          </p:cNvPr>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a:stretch>
            <a:fillRect/>
          </a:stretch>
        </p:blipFill>
        <p:spPr>
          <a:xfrm>
            <a:off x="0" y="0"/>
            <a:ext cx="4211638" cy="5143500"/>
          </a:xfrm>
          <a:prstGeom prst="rect">
            <a:avLst/>
          </a:prstGeom>
          <a:solidFill>
            <a:srgbClr val="F1F2F2"/>
          </a:solidFill>
        </p:spPr>
      </p:pic>
      <p:pic>
        <p:nvPicPr>
          <p:cNvPr id="23" name="Graphic 22">
            <a:extLst>
              <a:ext uri="{FF2B5EF4-FFF2-40B4-BE49-F238E27FC236}">
                <a16:creationId xmlns:a16="http://schemas.microsoft.com/office/drawing/2014/main" id="{B42FB75B-84D2-4FA3-8F4A-664976311058}"/>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09928" y="438150"/>
            <a:ext cx="557893" cy="557893"/>
          </a:xfrm>
          <a:prstGeom prst="rect">
            <a:avLst/>
          </a:prstGeom>
        </p:spPr>
      </p:pic>
    </p:spTree>
    <p:extLst>
      <p:ext uri="{BB962C8B-B14F-4D97-AF65-F5344CB8AC3E}">
        <p14:creationId xmlns:p14="http://schemas.microsoft.com/office/powerpoint/2010/main" val="14218135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Rectangle 304">
            <a:extLst>
              <a:ext uri="{FF2B5EF4-FFF2-40B4-BE49-F238E27FC236}">
                <a16:creationId xmlns:a16="http://schemas.microsoft.com/office/drawing/2014/main" id="{FC03A4C3-F456-43C6-85FF-4140A826300E}"/>
              </a:ext>
            </a:extLst>
          </p:cNvPr>
          <p:cNvSpPr/>
          <p:nvPr/>
        </p:nvSpPr>
        <p:spPr>
          <a:xfrm>
            <a:off x="0" y="3979311"/>
            <a:ext cx="9144000" cy="116418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t-PT"/>
          </a:p>
        </p:txBody>
      </p:sp>
      <p:cxnSp>
        <p:nvCxnSpPr>
          <p:cNvPr id="213" name="Straight Connector 212">
            <a:extLst>
              <a:ext uri="{FF2B5EF4-FFF2-40B4-BE49-F238E27FC236}">
                <a16:creationId xmlns:a16="http://schemas.microsoft.com/office/drawing/2014/main" id="{DE45DF0D-DD17-48D4-A6A0-A82F98756A47}"/>
              </a:ext>
            </a:extLst>
          </p:cNvPr>
          <p:cNvCxnSpPr>
            <a:cxnSpLocks/>
          </p:cNvCxnSpPr>
          <p:nvPr/>
        </p:nvCxnSpPr>
        <p:spPr>
          <a:xfrm flipH="1">
            <a:off x="8427244" y="1402628"/>
            <a:ext cx="236386" cy="185666"/>
          </a:xfrm>
          <a:prstGeom prst="line">
            <a:avLst/>
          </a:prstGeom>
          <a:ln w="6350">
            <a:solidFill>
              <a:srgbClr val="D2D1D1"/>
            </a:solidFill>
          </a:ln>
          <a:effectLst/>
        </p:spPr>
        <p:style>
          <a:lnRef idx="2">
            <a:schemeClr val="accent1"/>
          </a:lnRef>
          <a:fillRef idx="0">
            <a:schemeClr val="accent1"/>
          </a:fillRef>
          <a:effectRef idx="1">
            <a:schemeClr val="accent1"/>
          </a:effectRef>
          <a:fontRef idx="minor">
            <a:schemeClr val="tx1"/>
          </a:fontRef>
        </p:style>
      </p:cxnSp>
      <p:grpSp>
        <p:nvGrpSpPr>
          <p:cNvPr id="243" name="Group 242">
            <a:extLst>
              <a:ext uri="{FF2B5EF4-FFF2-40B4-BE49-F238E27FC236}">
                <a16:creationId xmlns:a16="http://schemas.microsoft.com/office/drawing/2014/main" id="{464C9656-704E-453A-BB95-FE4E34B1605F}"/>
              </a:ext>
            </a:extLst>
          </p:cNvPr>
          <p:cNvGrpSpPr/>
          <p:nvPr/>
        </p:nvGrpSpPr>
        <p:grpSpPr>
          <a:xfrm rot="20711635">
            <a:off x="7935075" y="1164740"/>
            <a:ext cx="369603" cy="186225"/>
            <a:chOff x="9475634" y="1023521"/>
            <a:chExt cx="369603" cy="186225"/>
          </a:xfrm>
        </p:grpSpPr>
        <p:cxnSp>
          <p:nvCxnSpPr>
            <p:cNvPr id="212" name="Straight Connector 211">
              <a:extLst>
                <a:ext uri="{FF2B5EF4-FFF2-40B4-BE49-F238E27FC236}">
                  <a16:creationId xmlns:a16="http://schemas.microsoft.com/office/drawing/2014/main" id="{251B963F-DA3C-4F47-B4CA-FE4EAB63CB66}"/>
                </a:ext>
              </a:extLst>
            </p:cNvPr>
            <p:cNvCxnSpPr>
              <a:cxnSpLocks/>
            </p:cNvCxnSpPr>
            <p:nvPr/>
          </p:nvCxnSpPr>
          <p:spPr>
            <a:xfrm flipH="1">
              <a:off x="9475634" y="1057347"/>
              <a:ext cx="327025" cy="152399"/>
            </a:xfrm>
            <a:prstGeom prst="line">
              <a:avLst/>
            </a:prstGeom>
            <a:ln w="6350">
              <a:solidFill>
                <a:srgbClr val="D2D1D1"/>
              </a:solidFill>
            </a:ln>
            <a:effectLst/>
          </p:spPr>
          <p:style>
            <a:lnRef idx="2">
              <a:schemeClr val="accent1"/>
            </a:lnRef>
            <a:fillRef idx="0">
              <a:schemeClr val="accent1"/>
            </a:fillRef>
            <a:effectRef idx="1">
              <a:schemeClr val="accent1"/>
            </a:effectRef>
            <a:fontRef idx="minor">
              <a:schemeClr val="tx1"/>
            </a:fontRef>
          </p:style>
        </p:cxnSp>
        <p:sp>
          <p:nvSpPr>
            <p:cNvPr id="227" name="Oval 226">
              <a:extLst>
                <a:ext uri="{FF2B5EF4-FFF2-40B4-BE49-F238E27FC236}">
                  <a16:creationId xmlns:a16="http://schemas.microsoft.com/office/drawing/2014/main" id="{F854D462-0A83-43FB-8ACC-D75459119E98}"/>
                </a:ext>
              </a:extLst>
            </p:cNvPr>
            <p:cNvSpPr/>
            <p:nvPr/>
          </p:nvSpPr>
          <p:spPr>
            <a:xfrm flipV="1">
              <a:off x="9791269" y="1023521"/>
              <a:ext cx="53968" cy="53968"/>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PT"/>
            </a:p>
          </p:txBody>
        </p:sp>
      </p:grpSp>
      <p:grpSp>
        <p:nvGrpSpPr>
          <p:cNvPr id="172" name="Group 171">
            <a:extLst>
              <a:ext uri="{FF2B5EF4-FFF2-40B4-BE49-F238E27FC236}">
                <a16:creationId xmlns:a16="http://schemas.microsoft.com/office/drawing/2014/main" id="{0ED36284-ABB3-4DF0-9148-EA5422C51757}"/>
              </a:ext>
            </a:extLst>
          </p:cNvPr>
          <p:cNvGrpSpPr/>
          <p:nvPr/>
        </p:nvGrpSpPr>
        <p:grpSpPr>
          <a:xfrm>
            <a:off x="2093562" y="920284"/>
            <a:ext cx="1887888" cy="1073338"/>
            <a:chOff x="2459971" y="971352"/>
            <a:chExt cx="1887888" cy="1073338"/>
          </a:xfrm>
        </p:grpSpPr>
        <p:cxnSp>
          <p:nvCxnSpPr>
            <p:cNvPr id="62" name="Straight Connector 61">
              <a:extLst>
                <a:ext uri="{FF2B5EF4-FFF2-40B4-BE49-F238E27FC236}">
                  <a16:creationId xmlns:a16="http://schemas.microsoft.com/office/drawing/2014/main" id="{B2BD8C47-E5E5-4684-BF10-A0E7DDE40A5E}"/>
                </a:ext>
              </a:extLst>
            </p:cNvPr>
            <p:cNvCxnSpPr>
              <a:cxnSpLocks/>
              <a:stCxn id="65" idx="7"/>
            </p:cNvCxnSpPr>
            <p:nvPr/>
          </p:nvCxnSpPr>
          <p:spPr>
            <a:xfrm flipH="1" flipV="1">
              <a:off x="2781300" y="1252538"/>
              <a:ext cx="89260" cy="518503"/>
            </a:xfrm>
            <a:prstGeom prst="line">
              <a:avLst/>
            </a:prstGeom>
            <a:ln w="6350">
              <a:solidFill>
                <a:srgbClr val="D2D1D1"/>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71BDD3A1-2733-493F-B677-12F0ED3C56AD}"/>
                </a:ext>
              </a:extLst>
            </p:cNvPr>
            <p:cNvCxnSpPr>
              <a:cxnSpLocks/>
            </p:cNvCxnSpPr>
            <p:nvPr/>
          </p:nvCxnSpPr>
          <p:spPr>
            <a:xfrm flipV="1">
              <a:off x="3828875" y="1647190"/>
              <a:ext cx="518984" cy="291148"/>
            </a:xfrm>
            <a:prstGeom prst="line">
              <a:avLst/>
            </a:prstGeom>
            <a:ln w="6350">
              <a:solidFill>
                <a:srgbClr val="D2D1D1"/>
              </a:solidFill>
            </a:ln>
            <a:effectLst/>
          </p:spPr>
          <p:style>
            <a:lnRef idx="2">
              <a:schemeClr val="accent1"/>
            </a:lnRef>
            <a:fillRef idx="0">
              <a:schemeClr val="accent1"/>
            </a:fillRef>
            <a:effectRef idx="1">
              <a:schemeClr val="accent1"/>
            </a:effectRef>
            <a:fontRef idx="minor">
              <a:schemeClr val="tx1"/>
            </a:fontRef>
          </p:style>
        </p:cxnSp>
        <p:sp>
          <p:nvSpPr>
            <p:cNvPr id="65" name="Oval 64">
              <a:extLst>
                <a:ext uri="{FF2B5EF4-FFF2-40B4-BE49-F238E27FC236}">
                  <a16:creationId xmlns:a16="http://schemas.microsoft.com/office/drawing/2014/main" id="{2646E186-4C7F-4CC0-B5E7-BB766A6CF767}"/>
                </a:ext>
              </a:extLst>
            </p:cNvPr>
            <p:cNvSpPr/>
            <p:nvPr/>
          </p:nvSpPr>
          <p:spPr>
            <a:xfrm rot="10800000" flipV="1">
              <a:off x="2826550" y="1727031"/>
              <a:ext cx="300520" cy="30052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PT"/>
            </a:p>
          </p:txBody>
        </p:sp>
        <p:cxnSp>
          <p:nvCxnSpPr>
            <p:cNvPr id="66" name="Straight Connector 65">
              <a:extLst>
                <a:ext uri="{FF2B5EF4-FFF2-40B4-BE49-F238E27FC236}">
                  <a16:creationId xmlns:a16="http://schemas.microsoft.com/office/drawing/2014/main" id="{2AD038BB-6C03-4F63-A62B-FE749DAD9923}"/>
                </a:ext>
              </a:extLst>
            </p:cNvPr>
            <p:cNvCxnSpPr>
              <a:cxnSpLocks/>
              <a:endCxn id="150" idx="5"/>
            </p:cNvCxnSpPr>
            <p:nvPr/>
          </p:nvCxnSpPr>
          <p:spPr>
            <a:xfrm flipV="1">
              <a:off x="3086100" y="1360653"/>
              <a:ext cx="328869" cy="406235"/>
            </a:xfrm>
            <a:prstGeom prst="line">
              <a:avLst/>
            </a:prstGeom>
            <a:ln w="6350">
              <a:solidFill>
                <a:srgbClr val="D2D1D1"/>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0D6639E7-F0DF-4620-A3C4-B285623ACEF2}"/>
                </a:ext>
              </a:extLst>
            </p:cNvPr>
            <p:cNvCxnSpPr>
              <a:cxnSpLocks/>
              <a:stCxn id="128" idx="6"/>
              <a:endCxn id="77" idx="2"/>
            </p:cNvCxnSpPr>
            <p:nvPr/>
          </p:nvCxnSpPr>
          <p:spPr>
            <a:xfrm flipH="1">
              <a:off x="2888690" y="1020810"/>
              <a:ext cx="702418" cy="153735"/>
            </a:xfrm>
            <a:prstGeom prst="line">
              <a:avLst/>
            </a:prstGeom>
            <a:ln w="6350">
              <a:solidFill>
                <a:srgbClr val="D2D1D1"/>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53295B94-F4BA-40D8-A12C-D29F876F72ED}"/>
                </a:ext>
              </a:extLst>
            </p:cNvPr>
            <p:cNvCxnSpPr>
              <a:cxnSpLocks/>
              <a:endCxn id="115" idx="6"/>
            </p:cNvCxnSpPr>
            <p:nvPr/>
          </p:nvCxnSpPr>
          <p:spPr>
            <a:xfrm>
              <a:off x="3474664" y="1301726"/>
              <a:ext cx="448528" cy="145294"/>
            </a:xfrm>
            <a:prstGeom prst="line">
              <a:avLst/>
            </a:prstGeom>
            <a:ln w="6350">
              <a:solidFill>
                <a:srgbClr val="D2D1D1"/>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4292457E-1145-405F-B42C-17D856AF2FC7}"/>
                </a:ext>
              </a:extLst>
            </p:cNvPr>
            <p:cNvCxnSpPr>
              <a:cxnSpLocks/>
            </p:cNvCxnSpPr>
            <p:nvPr/>
          </p:nvCxnSpPr>
          <p:spPr>
            <a:xfrm flipH="1" flipV="1">
              <a:off x="3490913" y="1371600"/>
              <a:ext cx="197753" cy="463738"/>
            </a:xfrm>
            <a:prstGeom prst="line">
              <a:avLst/>
            </a:prstGeom>
            <a:ln w="6350">
              <a:solidFill>
                <a:srgbClr val="D2D1D1"/>
              </a:solidFill>
            </a:ln>
            <a:effectLst/>
          </p:spPr>
          <p:style>
            <a:lnRef idx="2">
              <a:schemeClr val="accent1"/>
            </a:lnRef>
            <a:fillRef idx="0">
              <a:schemeClr val="accent1"/>
            </a:fillRef>
            <a:effectRef idx="1">
              <a:schemeClr val="accent1"/>
            </a:effectRef>
            <a:fontRef idx="minor">
              <a:schemeClr val="tx1"/>
            </a:fontRef>
          </p:style>
        </p:cxnSp>
        <p:sp>
          <p:nvSpPr>
            <p:cNvPr id="72" name="Oval 71">
              <a:extLst>
                <a:ext uri="{FF2B5EF4-FFF2-40B4-BE49-F238E27FC236}">
                  <a16:creationId xmlns:a16="http://schemas.microsoft.com/office/drawing/2014/main" id="{089E74DB-070E-472D-9CD2-7ECDC12477BC}"/>
                </a:ext>
              </a:extLst>
            </p:cNvPr>
            <p:cNvSpPr/>
            <p:nvPr/>
          </p:nvSpPr>
          <p:spPr>
            <a:xfrm rot="10800000" flipV="1">
              <a:off x="3599090" y="1790329"/>
              <a:ext cx="254361" cy="254361"/>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PT"/>
            </a:p>
          </p:txBody>
        </p:sp>
        <p:cxnSp>
          <p:nvCxnSpPr>
            <p:cNvPr id="76" name="Straight Connector 75">
              <a:extLst>
                <a:ext uri="{FF2B5EF4-FFF2-40B4-BE49-F238E27FC236}">
                  <a16:creationId xmlns:a16="http://schemas.microsoft.com/office/drawing/2014/main" id="{4B1EA01A-58E8-4AB0-BBC0-5A91CBD50DA1}"/>
                </a:ext>
              </a:extLst>
            </p:cNvPr>
            <p:cNvCxnSpPr>
              <a:cxnSpLocks/>
              <a:endCxn id="77" idx="5"/>
            </p:cNvCxnSpPr>
            <p:nvPr/>
          </p:nvCxnSpPr>
          <p:spPr>
            <a:xfrm rot="10800000" flipH="1">
              <a:off x="2459971" y="1264475"/>
              <a:ext cx="211608" cy="287783"/>
            </a:xfrm>
            <a:prstGeom prst="line">
              <a:avLst/>
            </a:prstGeom>
            <a:ln w="6350">
              <a:solidFill>
                <a:srgbClr val="D2D1D1"/>
              </a:solidFill>
            </a:ln>
            <a:effectLst/>
          </p:spPr>
          <p:style>
            <a:lnRef idx="2">
              <a:schemeClr val="accent1"/>
            </a:lnRef>
            <a:fillRef idx="0">
              <a:schemeClr val="accent1"/>
            </a:fillRef>
            <a:effectRef idx="1">
              <a:schemeClr val="accent1"/>
            </a:effectRef>
            <a:fontRef idx="minor">
              <a:schemeClr val="tx1"/>
            </a:fontRef>
          </p:style>
        </p:cxnSp>
        <p:sp>
          <p:nvSpPr>
            <p:cNvPr id="115" name="Oval 114">
              <a:extLst>
                <a:ext uri="{FF2B5EF4-FFF2-40B4-BE49-F238E27FC236}">
                  <a16:creationId xmlns:a16="http://schemas.microsoft.com/office/drawing/2014/main" id="{F451F0F6-F476-4E95-848B-1E93E9629416}"/>
                </a:ext>
              </a:extLst>
            </p:cNvPr>
            <p:cNvSpPr/>
            <p:nvPr/>
          </p:nvSpPr>
          <p:spPr>
            <a:xfrm rot="10800000" flipV="1">
              <a:off x="3923192" y="1388127"/>
              <a:ext cx="117786" cy="117786"/>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PT"/>
            </a:p>
          </p:txBody>
        </p:sp>
        <p:sp>
          <p:nvSpPr>
            <p:cNvPr id="128" name="Oval 127">
              <a:extLst>
                <a:ext uri="{FF2B5EF4-FFF2-40B4-BE49-F238E27FC236}">
                  <a16:creationId xmlns:a16="http://schemas.microsoft.com/office/drawing/2014/main" id="{D24F85F7-A543-428A-A96C-5A31FA23AB36}"/>
                </a:ext>
              </a:extLst>
            </p:cNvPr>
            <p:cNvSpPr/>
            <p:nvPr/>
          </p:nvSpPr>
          <p:spPr>
            <a:xfrm rot="10800000" flipV="1">
              <a:off x="3591108" y="971352"/>
              <a:ext cx="98916" cy="98916"/>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PT"/>
            </a:p>
          </p:txBody>
        </p:sp>
        <p:cxnSp>
          <p:nvCxnSpPr>
            <p:cNvPr id="129" name="Straight Connector 128">
              <a:extLst>
                <a:ext uri="{FF2B5EF4-FFF2-40B4-BE49-F238E27FC236}">
                  <a16:creationId xmlns:a16="http://schemas.microsoft.com/office/drawing/2014/main" id="{39F77445-0B44-48A6-9E70-9321C7DA7586}"/>
                </a:ext>
              </a:extLst>
            </p:cNvPr>
            <p:cNvCxnSpPr>
              <a:cxnSpLocks/>
              <a:stCxn id="128" idx="3"/>
              <a:endCxn id="115" idx="7"/>
            </p:cNvCxnSpPr>
            <p:nvPr/>
          </p:nvCxnSpPr>
          <p:spPr>
            <a:xfrm>
              <a:off x="3675538" y="1055782"/>
              <a:ext cx="264903" cy="349594"/>
            </a:xfrm>
            <a:prstGeom prst="line">
              <a:avLst/>
            </a:prstGeom>
            <a:ln w="6350">
              <a:solidFill>
                <a:srgbClr val="D2D1D1"/>
              </a:solidFill>
            </a:ln>
            <a:effectLst/>
          </p:spPr>
          <p:style>
            <a:lnRef idx="2">
              <a:schemeClr val="accent1"/>
            </a:lnRef>
            <a:fillRef idx="0">
              <a:schemeClr val="accent1"/>
            </a:fillRef>
            <a:effectRef idx="1">
              <a:schemeClr val="accent1"/>
            </a:effectRef>
            <a:fontRef idx="minor">
              <a:schemeClr val="tx1"/>
            </a:fontRef>
          </p:style>
        </p:cxnSp>
        <p:sp>
          <p:nvSpPr>
            <p:cNvPr id="150" name="Oval 149">
              <a:extLst>
                <a:ext uri="{FF2B5EF4-FFF2-40B4-BE49-F238E27FC236}">
                  <a16:creationId xmlns:a16="http://schemas.microsoft.com/office/drawing/2014/main" id="{77288558-C2CB-4079-AE24-B9B058D208CD}"/>
                </a:ext>
              </a:extLst>
            </p:cNvPr>
            <p:cNvSpPr/>
            <p:nvPr/>
          </p:nvSpPr>
          <p:spPr>
            <a:xfrm rot="10800000" flipV="1">
              <a:off x="3394240" y="1239836"/>
              <a:ext cx="141546" cy="14154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PT"/>
            </a:p>
          </p:txBody>
        </p:sp>
        <p:cxnSp>
          <p:nvCxnSpPr>
            <p:cNvPr id="154" name="Straight Connector 153">
              <a:extLst>
                <a:ext uri="{FF2B5EF4-FFF2-40B4-BE49-F238E27FC236}">
                  <a16:creationId xmlns:a16="http://schemas.microsoft.com/office/drawing/2014/main" id="{45025425-7767-4302-B3D9-DD3DFAD89FB4}"/>
                </a:ext>
              </a:extLst>
            </p:cNvPr>
            <p:cNvCxnSpPr>
              <a:cxnSpLocks/>
              <a:stCxn id="115" idx="1"/>
            </p:cNvCxnSpPr>
            <p:nvPr/>
          </p:nvCxnSpPr>
          <p:spPr>
            <a:xfrm flipV="1">
              <a:off x="4023729" y="1231106"/>
              <a:ext cx="241090" cy="174270"/>
            </a:xfrm>
            <a:prstGeom prst="line">
              <a:avLst/>
            </a:prstGeom>
            <a:ln w="6350">
              <a:solidFill>
                <a:srgbClr val="D2D1D1"/>
              </a:solidFill>
            </a:ln>
            <a:effectLst/>
          </p:spPr>
          <p:style>
            <a:lnRef idx="2">
              <a:schemeClr val="accent1"/>
            </a:lnRef>
            <a:fillRef idx="0">
              <a:schemeClr val="accent1"/>
            </a:fillRef>
            <a:effectRef idx="1">
              <a:schemeClr val="accent1"/>
            </a:effectRef>
            <a:fontRef idx="minor">
              <a:schemeClr val="tx1"/>
            </a:fontRef>
          </p:style>
        </p:cxnSp>
        <p:sp>
          <p:nvSpPr>
            <p:cNvPr id="159" name="Oval 158">
              <a:extLst>
                <a:ext uri="{FF2B5EF4-FFF2-40B4-BE49-F238E27FC236}">
                  <a16:creationId xmlns:a16="http://schemas.microsoft.com/office/drawing/2014/main" id="{27C3789A-C394-4E25-8743-F36057DC5B5C}"/>
                </a:ext>
              </a:extLst>
            </p:cNvPr>
            <p:cNvSpPr/>
            <p:nvPr/>
          </p:nvSpPr>
          <p:spPr>
            <a:xfrm rot="10800000" flipV="1">
              <a:off x="4255334" y="1193798"/>
              <a:ext cx="47200" cy="472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PT"/>
            </a:p>
          </p:txBody>
        </p:sp>
        <p:sp>
          <p:nvSpPr>
            <p:cNvPr id="77" name="Oval 76">
              <a:extLst>
                <a:ext uri="{FF2B5EF4-FFF2-40B4-BE49-F238E27FC236}">
                  <a16:creationId xmlns:a16="http://schemas.microsoft.com/office/drawing/2014/main" id="{23DA8348-B915-4CE4-80ED-E349D625CC20}"/>
                </a:ext>
              </a:extLst>
            </p:cNvPr>
            <p:cNvSpPr/>
            <p:nvPr/>
          </p:nvSpPr>
          <p:spPr>
            <a:xfrm rot="10800000" flipV="1">
              <a:off x="2634329" y="1047364"/>
              <a:ext cx="254361" cy="254361"/>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PT"/>
            </a:p>
          </p:txBody>
        </p:sp>
      </p:grpSp>
      <p:sp>
        <p:nvSpPr>
          <p:cNvPr id="2" name="Title 1">
            <a:extLst>
              <a:ext uri="{FF2B5EF4-FFF2-40B4-BE49-F238E27FC236}">
                <a16:creationId xmlns:a16="http://schemas.microsoft.com/office/drawing/2014/main" id="{0B4F279F-2FC8-4458-B09F-3F7FFD5708EE}"/>
              </a:ext>
            </a:extLst>
          </p:cNvPr>
          <p:cNvSpPr>
            <a:spLocks noGrp="1"/>
          </p:cNvSpPr>
          <p:nvPr>
            <p:ph type="title"/>
          </p:nvPr>
        </p:nvSpPr>
        <p:spPr>
          <a:xfrm>
            <a:off x="584087" y="302178"/>
            <a:ext cx="7921625" cy="369332"/>
          </a:xfrm>
        </p:spPr>
        <p:txBody>
          <a:bodyPr/>
          <a:lstStyle/>
          <a:p>
            <a:r>
              <a:rPr lang="en-US" sz="2400"/>
              <a:t>Our priorities</a:t>
            </a:r>
            <a:endParaRPr lang="pt-PT" sz="2400"/>
          </a:p>
        </p:txBody>
      </p:sp>
      <p:grpSp>
        <p:nvGrpSpPr>
          <p:cNvPr id="80" name="Group 79">
            <a:extLst>
              <a:ext uri="{FF2B5EF4-FFF2-40B4-BE49-F238E27FC236}">
                <a16:creationId xmlns:a16="http://schemas.microsoft.com/office/drawing/2014/main" id="{0EE26D83-CE9E-4861-BB01-C80491571A04}"/>
              </a:ext>
            </a:extLst>
          </p:cNvPr>
          <p:cNvGrpSpPr/>
          <p:nvPr/>
        </p:nvGrpSpPr>
        <p:grpSpPr>
          <a:xfrm>
            <a:off x="3978258" y="913011"/>
            <a:ext cx="1187485" cy="1170582"/>
            <a:chOff x="4283851" y="1090435"/>
            <a:chExt cx="1187485" cy="1170582"/>
          </a:xfrm>
        </p:grpSpPr>
        <p:sp>
          <p:nvSpPr>
            <p:cNvPr id="12" name="Oval 11">
              <a:extLst>
                <a:ext uri="{FF2B5EF4-FFF2-40B4-BE49-F238E27FC236}">
                  <a16:creationId xmlns:a16="http://schemas.microsoft.com/office/drawing/2014/main" id="{319718E4-9B2C-4751-B2C2-F5C01577B253}"/>
                </a:ext>
              </a:extLst>
            </p:cNvPr>
            <p:cNvSpPr/>
            <p:nvPr/>
          </p:nvSpPr>
          <p:spPr>
            <a:xfrm>
              <a:off x="4283851" y="1090435"/>
              <a:ext cx="1187485" cy="117058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PT"/>
            </a:p>
          </p:txBody>
        </p:sp>
        <p:pic>
          <p:nvPicPr>
            <p:cNvPr id="5" name="Graphic 4">
              <a:extLst>
                <a:ext uri="{FF2B5EF4-FFF2-40B4-BE49-F238E27FC236}">
                  <a16:creationId xmlns:a16="http://schemas.microsoft.com/office/drawing/2014/main" id="{2FE58739-C25E-4C3B-A887-CA48DA655F3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83691" y="1413789"/>
              <a:ext cx="387804" cy="523875"/>
            </a:xfrm>
            <a:prstGeom prst="rect">
              <a:avLst/>
            </a:prstGeom>
          </p:spPr>
        </p:pic>
      </p:grpSp>
      <p:grpSp>
        <p:nvGrpSpPr>
          <p:cNvPr id="198" name="Group 197">
            <a:extLst>
              <a:ext uri="{FF2B5EF4-FFF2-40B4-BE49-F238E27FC236}">
                <a16:creationId xmlns:a16="http://schemas.microsoft.com/office/drawing/2014/main" id="{BDA1197E-F25C-426A-BFBC-A85A6AAD7FD6}"/>
              </a:ext>
            </a:extLst>
          </p:cNvPr>
          <p:cNvGrpSpPr/>
          <p:nvPr/>
        </p:nvGrpSpPr>
        <p:grpSpPr>
          <a:xfrm>
            <a:off x="-521661" y="1187745"/>
            <a:ext cx="1691818" cy="1186088"/>
            <a:chOff x="2627770" y="1187745"/>
            <a:chExt cx="1691818" cy="1186088"/>
          </a:xfrm>
        </p:grpSpPr>
        <p:grpSp>
          <p:nvGrpSpPr>
            <p:cNvPr id="199" name="Group 198">
              <a:extLst>
                <a:ext uri="{FF2B5EF4-FFF2-40B4-BE49-F238E27FC236}">
                  <a16:creationId xmlns:a16="http://schemas.microsoft.com/office/drawing/2014/main" id="{B6F9B155-99E9-430F-9C0B-547AB4494A76}"/>
                </a:ext>
              </a:extLst>
            </p:cNvPr>
            <p:cNvGrpSpPr/>
            <p:nvPr/>
          </p:nvGrpSpPr>
          <p:grpSpPr>
            <a:xfrm rot="4775587">
              <a:off x="3163193" y="989303"/>
              <a:ext cx="62231" cy="811733"/>
              <a:chOff x="3589019" y="1562100"/>
              <a:chExt cx="62231" cy="811733"/>
            </a:xfrm>
          </p:grpSpPr>
          <p:cxnSp>
            <p:nvCxnSpPr>
              <p:cNvPr id="208" name="Straight Connector 207">
                <a:extLst>
                  <a:ext uri="{FF2B5EF4-FFF2-40B4-BE49-F238E27FC236}">
                    <a16:creationId xmlns:a16="http://schemas.microsoft.com/office/drawing/2014/main" id="{1C8CE2B6-588D-4E84-90AB-4019DD632954}"/>
                  </a:ext>
                </a:extLst>
              </p:cNvPr>
              <p:cNvCxnSpPr>
                <a:cxnSpLocks/>
              </p:cNvCxnSpPr>
              <p:nvPr/>
            </p:nvCxnSpPr>
            <p:spPr>
              <a:xfrm flipH="1">
                <a:off x="3619500" y="1562100"/>
                <a:ext cx="31750" cy="774700"/>
              </a:xfrm>
              <a:prstGeom prst="line">
                <a:avLst/>
              </a:prstGeom>
              <a:ln w="6350">
                <a:solidFill>
                  <a:srgbClr val="D2D1D1"/>
                </a:solidFill>
              </a:ln>
              <a:effectLst/>
            </p:spPr>
            <p:style>
              <a:lnRef idx="2">
                <a:schemeClr val="accent1"/>
              </a:lnRef>
              <a:fillRef idx="0">
                <a:schemeClr val="accent1"/>
              </a:fillRef>
              <a:effectRef idx="1">
                <a:schemeClr val="accent1"/>
              </a:effectRef>
              <a:fontRef idx="minor">
                <a:schemeClr val="tx1"/>
              </a:fontRef>
            </p:style>
          </p:cxnSp>
          <p:sp>
            <p:nvSpPr>
              <p:cNvPr id="209" name="Oval 208">
                <a:extLst>
                  <a:ext uri="{FF2B5EF4-FFF2-40B4-BE49-F238E27FC236}">
                    <a16:creationId xmlns:a16="http://schemas.microsoft.com/office/drawing/2014/main" id="{D38D29CD-4396-48AD-B91D-7755B6763696}"/>
                  </a:ext>
                </a:extLst>
              </p:cNvPr>
              <p:cNvSpPr/>
              <p:nvPr/>
            </p:nvSpPr>
            <p:spPr>
              <a:xfrm>
                <a:off x="3589019" y="2319865"/>
                <a:ext cx="53968" cy="5396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PT"/>
              </a:p>
            </p:txBody>
          </p:sp>
        </p:grpSp>
        <p:cxnSp>
          <p:nvCxnSpPr>
            <p:cNvPr id="200" name="Straight Connector 199">
              <a:extLst>
                <a:ext uri="{FF2B5EF4-FFF2-40B4-BE49-F238E27FC236}">
                  <a16:creationId xmlns:a16="http://schemas.microsoft.com/office/drawing/2014/main" id="{22A47A8D-6088-430B-B50E-860C8C4F3E00}"/>
                </a:ext>
              </a:extLst>
            </p:cNvPr>
            <p:cNvCxnSpPr>
              <a:cxnSpLocks/>
              <a:stCxn id="202" idx="2"/>
            </p:cNvCxnSpPr>
            <p:nvPr/>
          </p:nvCxnSpPr>
          <p:spPr>
            <a:xfrm flipH="1" flipV="1">
              <a:off x="2627770" y="1675726"/>
              <a:ext cx="226825" cy="315184"/>
            </a:xfrm>
            <a:prstGeom prst="line">
              <a:avLst/>
            </a:prstGeom>
            <a:ln w="6350">
              <a:solidFill>
                <a:srgbClr val="D2D1D1"/>
              </a:solidFill>
            </a:ln>
            <a:effectLst/>
          </p:spPr>
          <p:style>
            <a:lnRef idx="2">
              <a:schemeClr val="accent1"/>
            </a:lnRef>
            <a:fillRef idx="0">
              <a:schemeClr val="accent1"/>
            </a:fillRef>
            <a:effectRef idx="1">
              <a:schemeClr val="accent1"/>
            </a:effectRef>
            <a:fontRef idx="minor">
              <a:schemeClr val="tx1"/>
            </a:fontRef>
          </p:style>
        </p:cxnSp>
        <p:cxnSp>
          <p:nvCxnSpPr>
            <p:cNvPr id="201" name="Straight Connector 200">
              <a:extLst>
                <a:ext uri="{FF2B5EF4-FFF2-40B4-BE49-F238E27FC236}">
                  <a16:creationId xmlns:a16="http://schemas.microsoft.com/office/drawing/2014/main" id="{D6AB0878-3646-463C-A9E6-B74D44C8E6F5}"/>
                </a:ext>
              </a:extLst>
            </p:cNvPr>
            <p:cNvCxnSpPr>
              <a:cxnSpLocks/>
              <a:endCxn id="202" idx="6"/>
            </p:cNvCxnSpPr>
            <p:nvPr/>
          </p:nvCxnSpPr>
          <p:spPr>
            <a:xfrm flipH="1">
              <a:off x="3108956" y="1517650"/>
              <a:ext cx="351794" cy="473260"/>
            </a:xfrm>
            <a:prstGeom prst="line">
              <a:avLst/>
            </a:prstGeom>
            <a:ln w="6350">
              <a:solidFill>
                <a:srgbClr val="D2D1D1"/>
              </a:solidFill>
            </a:ln>
            <a:effectLst/>
          </p:spPr>
          <p:style>
            <a:lnRef idx="2">
              <a:schemeClr val="accent1"/>
            </a:lnRef>
            <a:fillRef idx="0">
              <a:schemeClr val="accent1"/>
            </a:fillRef>
            <a:effectRef idx="1">
              <a:schemeClr val="accent1"/>
            </a:effectRef>
            <a:fontRef idx="minor">
              <a:schemeClr val="tx1"/>
            </a:fontRef>
          </p:style>
        </p:cxnSp>
        <p:sp>
          <p:nvSpPr>
            <p:cNvPr id="202" name="Oval 201">
              <a:extLst>
                <a:ext uri="{FF2B5EF4-FFF2-40B4-BE49-F238E27FC236}">
                  <a16:creationId xmlns:a16="http://schemas.microsoft.com/office/drawing/2014/main" id="{BF6523EF-0890-4C37-98D4-578566B8CB27}"/>
                </a:ext>
              </a:extLst>
            </p:cNvPr>
            <p:cNvSpPr/>
            <p:nvPr/>
          </p:nvSpPr>
          <p:spPr>
            <a:xfrm>
              <a:off x="2854595" y="1863729"/>
              <a:ext cx="254361" cy="254361"/>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PT"/>
            </a:p>
          </p:txBody>
        </p:sp>
        <p:grpSp>
          <p:nvGrpSpPr>
            <p:cNvPr id="203" name="Group 202">
              <a:extLst>
                <a:ext uri="{FF2B5EF4-FFF2-40B4-BE49-F238E27FC236}">
                  <a16:creationId xmlns:a16="http://schemas.microsoft.com/office/drawing/2014/main" id="{87E4E567-3281-4EE9-AF43-77FE8638FFA7}"/>
                </a:ext>
              </a:extLst>
            </p:cNvPr>
            <p:cNvGrpSpPr/>
            <p:nvPr/>
          </p:nvGrpSpPr>
          <p:grpSpPr>
            <a:xfrm rot="553097">
              <a:off x="3462019" y="1562100"/>
              <a:ext cx="62231" cy="811733"/>
              <a:chOff x="3589019" y="1562100"/>
              <a:chExt cx="62231" cy="811733"/>
            </a:xfrm>
          </p:grpSpPr>
          <p:cxnSp>
            <p:nvCxnSpPr>
              <p:cNvPr id="206" name="Straight Connector 205">
                <a:extLst>
                  <a:ext uri="{FF2B5EF4-FFF2-40B4-BE49-F238E27FC236}">
                    <a16:creationId xmlns:a16="http://schemas.microsoft.com/office/drawing/2014/main" id="{17975D90-9436-49DE-8191-C9FC82E622C0}"/>
                  </a:ext>
                </a:extLst>
              </p:cNvPr>
              <p:cNvCxnSpPr>
                <a:cxnSpLocks/>
              </p:cNvCxnSpPr>
              <p:nvPr/>
            </p:nvCxnSpPr>
            <p:spPr>
              <a:xfrm flipH="1">
                <a:off x="3619500" y="1562100"/>
                <a:ext cx="31750" cy="774700"/>
              </a:xfrm>
              <a:prstGeom prst="line">
                <a:avLst/>
              </a:prstGeom>
              <a:ln w="6350">
                <a:solidFill>
                  <a:srgbClr val="D2D1D1"/>
                </a:solidFill>
              </a:ln>
              <a:effectLst/>
            </p:spPr>
            <p:style>
              <a:lnRef idx="2">
                <a:schemeClr val="accent1"/>
              </a:lnRef>
              <a:fillRef idx="0">
                <a:schemeClr val="accent1"/>
              </a:fillRef>
              <a:effectRef idx="1">
                <a:schemeClr val="accent1"/>
              </a:effectRef>
              <a:fontRef idx="minor">
                <a:schemeClr val="tx1"/>
              </a:fontRef>
            </p:style>
          </p:cxnSp>
          <p:sp>
            <p:nvSpPr>
              <p:cNvPr id="207" name="Oval 206">
                <a:extLst>
                  <a:ext uri="{FF2B5EF4-FFF2-40B4-BE49-F238E27FC236}">
                    <a16:creationId xmlns:a16="http://schemas.microsoft.com/office/drawing/2014/main" id="{E1AEB3FB-585F-4538-84D2-9598BD2C4F2A}"/>
                  </a:ext>
                </a:extLst>
              </p:cNvPr>
              <p:cNvSpPr/>
              <p:nvPr/>
            </p:nvSpPr>
            <p:spPr>
              <a:xfrm>
                <a:off x="3589019" y="2319865"/>
                <a:ext cx="53968" cy="53968"/>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PT"/>
              </a:p>
            </p:txBody>
          </p:sp>
        </p:grpSp>
        <p:cxnSp>
          <p:nvCxnSpPr>
            <p:cNvPr id="204" name="Straight Connector 203">
              <a:extLst>
                <a:ext uri="{FF2B5EF4-FFF2-40B4-BE49-F238E27FC236}">
                  <a16:creationId xmlns:a16="http://schemas.microsoft.com/office/drawing/2014/main" id="{6C868D1A-ED9E-47B9-9477-4E7EB9C622EB}"/>
                </a:ext>
              </a:extLst>
            </p:cNvPr>
            <p:cNvCxnSpPr>
              <a:cxnSpLocks/>
            </p:cNvCxnSpPr>
            <p:nvPr/>
          </p:nvCxnSpPr>
          <p:spPr>
            <a:xfrm flipH="1" flipV="1">
              <a:off x="3782599" y="1388236"/>
              <a:ext cx="536989" cy="203233"/>
            </a:xfrm>
            <a:prstGeom prst="line">
              <a:avLst/>
            </a:prstGeom>
            <a:ln w="6350">
              <a:solidFill>
                <a:srgbClr val="D2D1D1"/>
              </a:solidFill>
            </a:ln>
            <a:effectLst/>
          </p:spPr>
          <p:style>
            <a:lnRef idx="2">
              <a:schemeClr val="accent1"/>
            </a:lnRef>
            <a:fillRef idx="0">
              <a:schemeClr val="accent1"/>
            </a:fillRef>
            <a:effectRef idx="1">
              <a:schemeClr val="accent1"/>
            </a:effectRef>
            <a:fontRef idx="minor">
              <a:schemeClr val="tx1"/>
            </a:fontRef>
          </p:style>
        </p:cxnSp>
        <p:sp>
          <p:nvSpPr>
            <p:cNvPr id="205" name="Oval 204">
              <a:extLst>
                <a:ext uri="{FF2B5EF4-FFF2-40B4-BE49-F238E27FC236}">
                  <a16:creationId xmlns:a16="http://schemas.microsoft.com/office/drawing/2014/main" id="{DD887E99-EBCF-47B6-A653-C456BA61BA90}"/>
                </a:ext>
              </a:extLst>
            </p:cNvPr>
            <p:cNvSpPr/>
            <p:nvPr/>
          </p:nvSpPr>
          <p:spPr>
            <a:xfrm>
              <a:off x="3407021" y="1187745"/>
              <a:ext cx="393040" cy="393044"/>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PT"/>
            </a:p>
          </p:txBody>
        </p:sp>
      </p:grpSp>
      <p:cxnSp>
        <p:nvCxnSpPr>
          <p:cNvPr id="220" name="Straight Connector 219">
            <a:extLst>
              <a:ext uri="{FF2B5EF4-FFF2-40B4-BE49-F238E27FC236}">
                <a16:creationId xmlns:a16="http://schemas.microsoft.com/office/drawing/2014/main" id="{F85C3BB1-BC13-4F18-A3DC-4B1143E7CA1C}"/>
              </a:ext>
            </a:extLst>
          </p:cNvPr>
          <p:cNvCxnSpPr>
            <a:cxnSpLocks/>
          </p:cNvCxnSpPr>
          <p:nvPr/>
        </p:nvCxnSpPr>
        <p:spPr>
          <a:xfrm flipH="1" flipV="1">
            <a:off x="7993856" y="1924050"/>
            <a:ext cx="483394" cy="233363"/>
          </a:xfrm>
          <a:prstGeom prst="line">
            <a:avLst/>
          </a:prstGeom>
          <a:ln w="6350">
            <a:solidFill>
              <a:srgbClr val="D2D1D1"/>
            </a:solidFill>
          </a:ln>
          <a:effectLst/>
        </p:spPr>
        <p:style>
          <a:lnRef idx="2">
            <a:schemeClr val="accent1"/>
          </a:lnRef>
          <a:fillRef idx="0">
            <a:schemeClr val="accent1"/>
          </a:fillRef>
          <a:effectRef idx="1">
            <a:schemeClr val="accent1"/>
          </a:effectRef>
          <a:fontRef idx="minor">
            <a:schemeClr val="tx1"/>
          </a:fontRef>
        </p:style>
      </p:cxnSp>
      <p:sp>
        <p:nvSpPr>
          <p:cNvPr id="226" name="Oval 225">
            <a:extLst>
              <a:ext uri="{FF2B5EF4-FFF2-40B4-BE49-F238E27FC236}">
                <a16:creationId xmlns:a16="http://schemas.microsoft.com/office/drawing/2014/main" id="{39B4E213-8F32-4C13-8751-73798DDD0127}"/>
              </a:ext>
            </a:extLst>
          </p:cNvPr>
          <p:cNvSpPr/>
          <p:nvPr/>
        </p:nvSpPr>
        <p:spPr>
          <a:xfrm flipV="1">
            <a:off x="8459180" y="2086887"/>
            <a:ext cx="173732" cy="17373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PT"/>
          </a:p>
        </p:txBody>
      </p:sp>
      <p:cxnSp>
        <p:nvCxnSpPr>
          <p:cNvPr id="221" name="Straight Connector 220">
            <a:extLst>
              <a:ext uri="{FF2B5EF4-FFF2-40B4-BE49-F238E27FC236}">
                <a16:creationId xmlns:a16="http://schemas.microsoft.com/office/drawing/2014/main" id="{5A9EB07C-A2BD-4330-B27D-1B1AC62244A4}"/>
              </a:ext>
            </a:extLst>
          </p:cNvPr>
          <p:cNvCxnSpPr>
            <a:cxnSpLocks/>
            <a:endCxn id="226" idx="6"/>
          </p:cNvCxnSpPr>
          <p:nvPr/>
        </p:nvCxnSpPr>
        <p:spPr>
          <a:xfrm flipH="1">
            <a:off x="8632912" y="1924050"/>
            <a:ext cx="344401" cy="249703"/>
          </a:xfrm>
          <a:prstGeom prst="line">
            <a:avLst/>
          </a:prstGeom>
          <a:ln w="6350">
            <a:solidFill>
              <a:srgbClr val="D2D1D1"/>
            </a:solidFill>
          </a:ln>
          <a:effectLst/>
        </p:spPr>
        <p:style>
          <a:lnRef idx="2">
            <a:schemeClr val="accent1"/>
          </a:lnRef>
          <a:fillRef idx="0">
            <a:schemeClr val="accent1"/>
          </a:fillRef>
          <a:effectRef idx="1">
            <a:schemeClr val="accent1"/>
          </a:effectRef>
          <a:fontRef idx="minor">
            <a:schemeClr val="tx1"/>
          </a:fontRef>
        </p:style>
      </p:cxnSp>
      <p:sp>
        <p:nvSpPr>
          <p:cNvPr id="216" name="Oval 215">
            <a:extLst>
              <a:ext uri="{FF2B5EF4-FFF2-40B4-BE49-F238E27FC236}">
                <a16:creationId xmlns:a16="http://schemas.microsoft.com/office/drawing/2014/main" id="{874BCA27-4BC5-4B1F-B61C-75FE00D0621A}"/>
              </a:ext>
            </a:extLst>
          </p:cNvPr>
          <p:cNvSpPr/>
          <p:nvPr/>
        </p:nvSpPr>
        <p:spPr>
          <a:xfrm flipV="1">
            <a:off x="8923138" y="1714849"/>
            <a:ext cx="254361" cy="254361"/>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PT"/>
          </a:p>
        </p:txBody>
      </p:sp>
      <p:sp>
        <p:nvSpPr>
          <p:cNvPr id="251" name="Text Placeholder 15">
            <a:extLst>
              <a:ext uri="{FF2B5EF4-FFF2-40B4-BE49-F238E27FC236}">
                <a16:creationId xmlns:a16="http://schemas.microsoft.com/office/drawing/2014/main" id="{04C2D933-2C1F-4A3D-A7F2-9369BF174A0C}"/>
              </a:ext>
            </a:extLst>
          </p:cNvPr>
          <p:cNvSpPr txBox="1">
            <a:spLocks/>
          </p:cNvSpPr>
          <p:nvPr/>
        </p:nvSpPr>
        <p:spPr>
          <a:xfrm>
            <a:off x="350660" y="2162913"/>
            <a:ext cx="2621069" cy="536904"/>
          </a:xfrm>
          <a:prstGeom prst="rect">
            <a:avLst/>
          </a:prstGeom>
          <a:solidFill>
            <a:schemeClr val="accent1"/>
          </a:solidFill>
        </p:spPr>
        <p:txBody>
          <a:bodyPr anchor="ctr"/>
          <a:lstStyle>
            <a:lvl1pPr marL="0" indent="0" algn="ctr" defTabSz="457200" rtl="0" eaLnBrk="1" fontAlgn="base" hangingPunct="1">
              <a:spcBef>
                <a:spcPct val="20000"/>
              </a:spcBef>
              <a:spcAft>
                <a:spcPct val="0"/>
              </a:spcAft>
              <a:buFont typeface="Arial" panose="020B0604020202020204" pitchFamily="34" charset="0"/>
              <a:buNone/>
              <a:defRPr sz="1200" kern="1200">
                <a:solidFill>
                  <a:schemeClr val="bg1">
                    <a:lumMod val="75000"/>
                  </a:schemeClr>
                </a:solidFill>
                <a:latin typeface="+mn-lt"/>
                <a:ea typeface="MS PGothic" panose="020B0600070205080204" pitchFamily="34" charset="-128"/>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pt-PT" sz="1800" b="1" dirty="0">
                <a:solidFill>
                  <a:schemeClr val="bg1"/>
                </a:solidFill>
              </a:rPr>
              <a:t>Mental </a:t>
            </a:r>
            <a:r>
              <a:rPr lang="pt-PT" sz="1600" b="1" dirty="0">
                <a:solidFill>
                  <a:schemeClr val="bg1"/>
                </a:solidFill>
              </a:rPr>
              <a:t>Health</a:t>
            </a:r>
          </a:p>
        </p:txBody>
      </p:sp>
      <p:sp>
        <p:nvSpPr>
          <p:cNvPr id="252" name="Text Placeholder 20">
            <a:extLst>
              <a:ext uri="{FF2B5EF4-FFF2-40B4-BE49-F238E27FC236}">
                <a16:creationId xmlns:a16="http://schemas.microsoft.com/office/drawing/2014/main" id="{C2F7A6A4-2DD8-4B00-81C0-80095B140B52}"/>
              </a:ext>
            </a:extLst>
          </p:cNvPr>
          <p:cNvSpPr txBox="1">
            <a:spLocks/>
          </p:cNvSpPr>
          <p:nvPr/>
        </p:nvSpPr>
        <p:spPr>
          <a:xfrm>
            <a:off x="3261465" y="2162913"/>
            <a:ext cx="2621069" cy="506150"/>
          </a:xfrm>
          <a:prstGeom prst="rect">
            <a:avLst/>
          </a:prstGeom>
          <a:solidFill>
            <a:schemeClr val="accent4"/>
          </a:solidFill>
        </p:spPr>
        <p:txBody>
          <a:bodyPr anchor="ctr"/>
          <a:lst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pt-PT" sz="1600" b="1" err="1">
                <a:solidFill>
                  <a:schemeClr val="bg1"/>
                </a:solidFill>
              </a:rPr>
              <a:t>Cancer</a:t>
            </a:r>
            <a:endParaRPr lang="pt-PT" sz="1600" b="1">
              <a:solidFill>
                <a:schemeClr val="bg1"/>
              </a:solidFill>
            </a:endParaRPr>
          </a:p>
        </p:txBody>
      </p:sp>
      <p:sp>
        <p:nvSpPr>
          <p:cNvPr id="253" name="Text Placeholder 19">
            <a:extLst>
              <a:ext uri="{FF2B5EF4-FFF2-40B4-BE49-F238E27FC236}">
                <a16:creationId xmlns:a16="http://schemas.microsoft.com/office/drawing/2014/main" id="{BD3AECE5-7A09-49F8-ABA9-8BA6773F049C}"/>
              </a:ext>
            </a:extLst>
          </p:cNvPr>
          <p:cNvSpPr txBox="1">
            <a:spLocks/>
          </p:cNvSpPr>
          <p:nvPr/>
        </p:nvSpPr>
        <p:spPr>
          <a:xfrm>
            <a:off x="6172272" y="2176561"/>
            <a:ext cx="2621069" cy="553919"/>
          </a:xfrm>
          <a:prstGeom prst="rect">
            <a:avLst/>
          </a:prstGeom>
          <a:solidFill>
            <a:schemeClr val="accent5"/>
          </a:solidFill>
        </p:spPr>
        <p:txBody>
          <a:bodyPr anchor="ctr"/>
          <a:lst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pt-PT" sz="1400" b="1">
                <a:solidFill>
                  <a:schemeClr val="bg1"/>
                </a:solidFill>
              </a:rPr>
              <a:t>Rare diseases and </a:t>
            </a:r>
            <a:br>
              <a:rPr lang="pt-PT" sz="1400" b="1">
                <a:solidFill>
                  <a:schemeClr val="bg1"/>
                </a:solidFill>
              </a:rPr>
            </a:br>
            <a:r>
              <a:rPr lang="pt-PT" sz="1400" b="1">
                <a:solidFill>
                  <a:schemeClr val="bg1"/>
                </a:solidFill>
              </a:rPr>
              <a:t>personalised medicine</a:t>
            </a:r>
          </a:p>
        </p:txBody>
      </p:sp>
      <p:grpSp>
        <p:nvGrpSpPr>
          <p:cNvPr id="255" name="Group 254">
            <a:extLst>
              <a:ext uri="{FF2B5EF4-FFF2-40B4-BE49-F238E27FC236}">
                <a16:creationId xmlns:a16="http://schemas.microsoft.com/office/drawing/2014/main" id="{2F2EDEA2-15DA-4090-BCF9-768BE3F6150A}"/>
              </a:ext>
            </a:extLst>
          </p:cNvPr>
          <p:cNvGrpSpPr/>
          <p:nvPr/>
        </p:nvGrpSpPr>
        <p:grpSpPr>
          <a:xfrm>
            <a:off x="5079641" y="620297"/>
            <a:ext cx="1871591" cy="1467167"/>
            <a:chOff x="5386072" y="695361"/>
            <a:chExt cx="1871591" cy="1467167"/>
          </a:xfrm>
        </p:grpSpPr>
        <p:cxnSp>
          <p:nvCxnSpPr>
            <p:cNvPr id="256" name="Straight Connector 255">
              <a:extLst>
                <a:ext uri="{FF2B5EF4-FFF2-40B4-BE49-F238E27FC236}">
                  <a16:creationId xmlns:a16="http://schemas.microsoft.com/office/drawing/2014/main" id="{3BFC65A1-EED8-479D-9C82-A47BFE3D6B3D}"/>
                </a:ext>
              </a:extLst>
            </p:cNvPr>
            <p:cNvCxnSpPr>
              <a:cxnSpLocks/>
            </p:cNvCxnSpPr>
            <p:nvPr/>
          </p:nvCxnSpPr>
          <p:spPr>
            <a:xfrm rot="9285532">
              <a:off x="6040474" y="1623057"/>
              <a:ext cx="465410" cy="539471"/>
            </a:xfrm>
            <a:prstGeom prst="line">
              <a:avLst/>
            </a:prstGeom>
            <a:ln w="6350">
              <a:solidFill>
                <a:srgbClr val="D2D1D1"/>
              </a:solidFill>
            </a:ln>
            <a:effectLst/>
          </p:spPr>
          <p:style>
            <a:lnRef idx="2">
              <a:schemeClr val="accent1"/>
            </a:lnRef>
            <a:fillRef idx="0">
              <a:schemeClr val="accent1"/>
            </a:fillRef>
            <a:effectRef idx="1">
              <a:schemeClr val="accent1"/>
            </a:effectRef>
            <a:fontRef idx="minor">
              <a:schemeClr val="tx1"/>
            </a:fontRef>
          </p:style>
        </p:cxnSp>
        <p:cxnSp>
          <p:nvCxnSpPr>
            <p:cNvPr id="257" name="Straight Connector 256">
              <a:extLst>
                <a:ext uri="{FF2B5EF4-FFF2-40B4-BE49-F238E27FC236}">
                  <a16:creationId xmlns:a16="http://schemas.microsoft.com/office/drawing/2014/main" id="{2094AB37-E4F4-478F-87B7-123CA464C375}"/>
                </a:ext>
              </a:extLst>
            </p:cNvPr>
            <p:cNvCxnSpPr>
              <a:cxnSpLocks/>
            </p:cNvCxnSpPr>
            <p:nvPr/>
          </p:nvCxnSpPr>
          <p:spPr>
            <a:xfrm rot="9285532" flipV="1">
              <a:off x="5861217" y="1415795"/>
              <a:ext cx="399679" cy="187894"/>
            </a:xfrm>
            <a:prstGeom prst="line">
              <a:avLst/>
            </a:prstGeom>
            <a:ln w="6350">
              <a:solidFill>
                <a:srgbClr val="D2D1D1"/>
              </a:solidFill>
            </a:ln>
            <a:effectLst/>
          </p:spPr>
          <p:style>
            <a:lnRef idx="2">
              <a:schemeClr val="accent1"/>
            </a:lnRef>
            <a:fillRef idx="0">
              <a:schemeClr val="accent1"/>
            </a:fillRef>
            <a:effectRef idx="1">
              <a:schemeClr val="accent1"/>
            </a:effectRef>
            <a:fontRef idx="minor">
              <a:schemeClr val="tx1"/>
            </a:fontRef>
          </p:style>
        </p:cxnSp>
        <p:cxnSp>
          <p:nvCxnSpPr>
            <p:cNvPr id="258" name="Straight Connector 257">
              <a:extLst>
                <a:ext uri="{FF2B5EF4-FFF2-40B4-BE49-F238E27FC236}">
                  <a16:creationId xmlns:a16="http://schemas.microsoft.com/office/drawing/2014/main" id="{9B03E320-871B-4311-BC93-7F3CEBF6039F}"/>
                </a:ext>
              </a:extLst>
            </p:cNvPr>
            <p:cNvCxnSpPr>
              <a:cxnSpLocks/>
              <a:stCxn id="260" idx="1"/>
              <a:endCxn id="268" idx="5"/>
            </p:cNvCxnSpPr>
            <p:nvPr/>
          </p:nvCxnSpPr>
          <p:spPr>
            <a:xfrm rot="9285532" flipV="1">
              <a:off x="6442777" y="1307298"/>
              <a:ext cx="272910" cy="261789"/>
            </a:xfrm>
            <a:prstGeom prst="line">
              <a:avLst/>
            </a:prstGeom>
            <a:ln w="6350">
              <a:solidFill>
                <a:srgbClr val="D2D1D1"/>
              </a:solidFill>
            </a:ln>
            <a:effectLst/>
          </p:spPr>
          <p:style>
            <a:lnRef idx="2">
              <a:schemeClr val="accent1"/>
            </a:lnRef>
            <a:fillRef idx="0">
              <a:schemeClr val="accent1"/>
            </a:fillRef>
            <a:effectRef idx="1">
              <a:schemeClr val="accent1"/>
            </a:effectRef>
            <a:fontRef idx="minor">
              <a:schemeClr val="tx1"/>
            </a:fontRef>
          </p:style>
        </p:cxnSp>
        <p:sp>
          <p:nvSpPr>
            <p:cNvPr id="259" name="Oval 258">
              <a:extLst>
                <a:ext uri="{FF2B5EF4-FFF2-40B4-BE49-F238E27FC236}">
                  <a16:creationId xmlns:a16="http://schemas.microsoft.com/office/drawing/2014/main" id="{5B856B58-4B7C-4FAB-B423-6F7190EA799D}"/>
                </a:ext>
              </a:extLst>
            </p:cNvPr>
            <p:cNvSpPr/>
            <p:nvPr/>
          </p:nvSpPr>
          <p:spPr>
            <a:xfrm rot="9285532" flipH="1">
              <a:off x="5729727" y="1629057"/>
              <a:ext cx="254361" cy="254361"/>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PT"/>
            </a:p>
          </p:txBody>
        </p:sp>
        <p:sp>
          <p:nvSpPr>
            <p:cNvPr id="260" name="Oval 259">
              <a:extLst>
                <a:ext uri="{FF2B5EF4-FFF2-40B4-BE49-F238E27FC236}">
                  <a16:creationId xmlns:a16="http://schemas.microsoft.com/office/drawing/2014/main" id="{562C61DB-B8D0-4483-8302-E7C1EAF4B107}"/>
                </a:ext>
              </a:extLst>
            </p:cNvPr>
            <p:cNvSpPr/>
            <p:nvPr/>
          </p:nvSpPr>
          <p:spPr>
            <a:xfrm rot="9285532" flipH="1">
              <a:off x="6599321" y="1122254"/>
              <a:ext cx="143580" cy="14358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PT"/>
            </a:p>
          </p:txBody>
        </p:sp>
        <p:cxnSp>
          <p:nvCxnSpPr>
            <p:cNvPr id="261" name="Straight Connector 260">
              <a:extLst>
                <a:ext uri="{FF2B5EF4-FFF2-40B4-BE49-F238E27FC236}">
                  <a16:creationId xmlns:a16="http://schemas.microsoft.com/office/drawing/2014/main" id="{D08B6A64-DD8C-40C4-B9B8-BDDD00A3D064}"/>
                </a:ext>
              </a:extLst>
            </p:cNvPr>
            <p:cNvCxnSpPr>
              <a:cxnSpLocks/>
              <a:stCxn id="260" idx="2"/>
              <a:endCxn id="267" idx="6"/>
            </p:cNvCxnSpPr>
            <p:nvPr/>
          </p:nvCxnSpPr>
          <p:spPr>
            <a:xfrm rot="9285532">
              <a:off x="6226521" y="1241126"/>
              <a:ext cx="383342" cy="68537"/>
            </a:xfrm>
            <a:prstGeom prst="line">
              <a:avLst/>
            </a:prstGeom>
            <a:ln w="6350">
              <a:solidFill>
                <a:srgbClr val="D2D1D1"/>
              </a:solidFill>
            </a:ln>
            <a:effectLst/>
          </p:spPr>
          <p:style>
            <a:lnRef idx="2">
              <a:schemeClr val="accent1"/>
            </a:lnRef>
            <a:fillRef idx="0">
              <a:schemeClr val="accent1"/>
            </a:fillRef>
            <a:effectRef idx="1">
              <a:schemeClr val="accent1"/>
            </a:effectRef>
            <a:fontRef idx="minor">
              <a:schemeClr val="tx1"/>
            </a:fontRef>
          </p:style>
        </p:cxnSp>
        <p:sp>
          <p:nvSpPr>
            <p:cNvPr id="262" name="Oval 261">
              <a:extLst>
                <a:ext uri="{FF2B5EF4-FFF2-40B4-BE49-F238E27FC236}">
                  <a16:creationId xmlns:a16="http://schemas.microsoft.com/office/drawing/2014/main" id="{52D1E544-3255-40E5-9D30-D1491375566F}"/>
                </a:ext>
              </a:extLst>
            </p:cNvPr>
            <p:cNvSpPr/>
            <p:nvPr/>
          </p:nvSpPr>
          <p:spPr>
            <a:xfrm rot="9285532" flipH="1">
              <a:off x="6585352" y="2009523"/>
              <a:ext cx="53968" cy="53968"/>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PT"/>
            </a:p>
          </p:txBody>
        </p:sp>
        <p:cxnSp>
          <p:nvCxnSpPr>
            <p:cNvPr id="263" name="Straight Connector 262">
              <a:extLst>
                <a:ext uri="{FF2B5EF4-FFF2-40B4-BE49-F238E27FC236}">
                  <a16:creationId xmlns:a16="http://schemas.microsoft.com/office/drawing/2014/main" id="{A9FAB4E3-A43C-4503-B6E6-9654B1B64411}"/>
                </a:ext>
              </a:extLst>
            </p:cNvPr>
            <p:cNvCxnSpPr>
              <a:cxnSpLocks/>
              <a:stCxn id="268" idx="0"/>
              <a:endCxn id="262" idx="4"/>
            </p:cNvCxnSpPr>
            <p:nvPr/>
          </p:nvCxnSpPr>
          <p:spPr>
            <a:xfrm rot="9285532" flipV="1">
              <a:off x="6546406" y="1769033"/>
              <a:ext cx="27316" cy="249136"/>
            </a:xfrm>
            <a:prstGeom prst="line">
              <a:avLst/>
            </a:prstGeom>
            <a:ln w="6350">
              <a:solidFill>
                <a:srgbClr val="D2D1D1"/>
              </a:solidFill>
            </a:ln>
            <a:effectLst/>
          </p:spPr>
          <p:style>
            <a:lnRef idx="2">
              <a:schemeClr val="accent1"/>
            </a:lnRef>
            <a:fillRef idx="0">
              <a:schemeClr val="accent1"/>
            </a:fillRef>
            <a:effectRef idx="1">
              <a:schemeClr val="accent1"/>
            </a:effectRef>
            <a:fontRef idx="minor">
              <a:schemeClr val="tx1"/>
            </a:fontRef>
          </p:style>
        </p:cxnSp>
        <p:cxnSp>
          <p:nvCxnSpPr>
            <p:cNvPr id="264" name="Straight Connector 263">
              <a:extLst>
                <a:ext uri="{FF2B5EF4-FFF2-40B4-BE49-F238E27FC236}">
                  <a16:creationId xmlns:a16="http://schemas.microsoft.com/office/drawing/2014/main" id="{9B114302-5EC9-4992-BCD3-AF3E35B1C347}"/>
                </a:ext>
              </a:extLst>
            </p:cNvPr>
            <p:cNvCxnSpPr>
              <a:cxnSpLocks/>
            </p:cNvCxnSpPr>
            <p:nvPr/>
          </p:nvCxnSpPr>
          <p:spPr>
            <a:xfrm flipH="1" flipV="1">
              <a:off x="6548921" y="1704731"/>
              <a:ext cx="482159" cy="157406"/>
            </a:xfrm>
            <a:prstGeom prst="line">
              <a:avLst/>
            </a:prstGeom>
            <a:ln w="6350">
              <a:solidFill>
                <a:srgbClr val="D2D1D1"/>
              </a:solidFill>
            </a:ln>
            <a:effectLst/>
          </p:spPr>
          <p:style>
            <a:lnRef idx="2">
              <a:schemeClr val="accent1"/>
            </a:lnRef>
            <a:fillRef idx="0">
              <a:schemeClr val="accent1"/>
            </a:fillRef>
            <a:effectRef idx="1">
              <a:schemeClr val="accent1"/>
            </a:effectRef>
            <a:fontRef idx="minor">
              <a:schemeClr val="tx1"/>
            </a:fontRef>
          </p:style>
        </p:cxnSp>
        <p:cxnSp>
          <p:nvCxnSpPr>
            <p:cNvPr id="265" name="Straight Connector 264">
              <a:extLst>
                <a:ext uri="{FF2B5EF4-FFF2-40B4-BE49-F238E27FC236}">
                  <a16:creationId xmlns:a16="http://schemas.microsoft.com/office/drawing/2014/main" id="{734C5D12-0E12-4576-B5C9-C62F5216B7E4}"/>
                </a:ext>
              </a:extLst>
            </p:cNvPr>
            <p:cNvCxnSpPr>
              <a:cxnSpLocks/>
              <a:stCxn id="267" idx="0"/>
            </p:cNvCxnSpPr>
            <p:nvPr/>
          </p:nvCxnSpPr>
          <p:spPr>
            <a:xfrm rot="9285532" flipH="1" flipV="1">
              <a:off x="6293138" y="1325276"/>
              <a:ext cx="88395" cy="375448"/>
            </a:xfrm>
            <a:prstGeom prst="line">
              <a:avLst/>
            </a:prstGeom>
            <a:ln w="6350">
              <a:solidFill>
                <a:srgbClr val="D2D1D1"/>
              </a:solidFill>
            </a:ln>
            <a:effectLst/>
          </p:spPr>
          <p:style>
            <a:lnRef idx="2">
              <a:schemeClr val="accent1"/>
            </a:lnRef>
            <a:fillRef idx="0">
              <a:schemeClr val="accent1"/>
            </a:fillRef>
            <a:effectRef idx="1">
              <a:schemeClr val="accent1"/>
            </a:effectRef>
            <a:fontRef idx="minor">
              <a:schemeClr val="tx1"/>
            </a:fontRef>
          </p:style>
        </p:cxnSp>
        <p:cxnSp>
          <p:nvCxnSpPr>
            <p:cNvPr id="266" name="Straight Connector 265">
              <a:extLst>
                <a:ext uri="{FF2B5EF4-FFF2-40B4-BE49-F238E27FC236}">
                  <a16:creationId xmlns:a16="http://schemas.microsoft.com/office/drawing/2014/main" id="{EFFE970D-B5D3-4823-861A-9FEE924C5083}"/>
                </a:ext>
              </a:extLst>
            </p:cNvPr>
            <p:cNvCxnSpPr>
              <a:cxnSpLocks/>
            </p:cNvCxnSpPr>
            <p:nvPr/>
          </p:nvCxnSpPr>
          <p:spPr>
            <a:xfrm rot="9285532" flipH="1" flipV="1">
              <a:off x="6060910" y="1141949"/>
              <a:ext cx="95250" cy="211932"/>
            </a:xfrm>
            <a:prstGeom prst="line">
              <a:avLst/>
            </a:prstGeom>
            <a:ln w="6350">
              <a:solidFill>
                <a:srgbClr val="D2D1D1"/>
              </a:solidFill>
            </a:ln>
            <a:effectLst/>
          </p:spPr>
          <p:style>
            <a:lnRef idx="2">
              <a:schemeClr val="accent1"/>
            </a:lnRef>
            <a:fillRef idx="0">
              <a:schemeClr val="accent1"/>
            </a:fillRef>
            <a:effectRef idx="1">
              <a:schemeClr val="accent1"/>
            </a:effectRef>
            <a:fontRef idx="minor">
              <a:schemeClr val="tx1"/>
            </a:fontRef>
          </p:style>
        </p:cxnSp>
        <p:sp>
          <p:nvSpPr>
            <p:cNvPr id="267" name="Oval 266">
              <a:extLst>
                <a:ext uri="{FF2B5EF4-FFF2-40B4-BE49-F238E27FC236}">
                  <a16:creationId xmlns:a16="http://schemas.microsoft.com/office/drawing/2014/main" id="{A7AC8328-D8D1-4CEC-883D-D1A566FD8B8C}"/>
                </a:ext>
              </a:extLst>
            </p:cNvPr>
            <p:cNvSpPr/>
            <p:nvPr/>
          </p:nvSpPr>
          <p:spPr>
            <a:xfrm rot="9285532" flipH="1">
              <a:off x="6178816" y="1310655"/>
              <a:ext cx="53968" cy="53968"/>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PT"/>
            </a:p>
          </p:txBody>
        </p:sp>
        <p:sp>
          <p:nvSpPr>
            <p:cNvPr id="268" name="Oval 267">
              <a:extLst>
                <a:ext uri="{FF2B5EF4-FFF2-40B4-BE49-F238E27FC236}">
                  <a16:creationId xmlns:a16="http://schemas.microsoft.com/office/drawing/2014/main" id="{B5179F04-5D2E-45FA-B50F-5907A397F026}"/>
                </a:ext>
              </a:extLst>
            </p:cNvPr>
            <p:cNvSpPr/>
            <p:nvPr/>
          </p:nvSpPr>
          <p:spPr>
            <a:xfrm rot="9285532" flipH="1">
              <a:off x="6395390" y="1609664"/>
              <a:ext cx="173732" cy="17373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PT"/>
            </a:p>
          </p:txBody>
        </p:sp>
        <p:grpSp>
          <p:nvGrpSpPr>
            <p:cNvPr id="269" name="Group 268">
              <a:extLst>
                <a:ext uri="{FF2B5EF4-FFF2-40B4-BE49-F238E27FC236}">
                  <a16:creationId xmlns:a16="http://schemas.microsoft.com/office/drawing/2014/main" id="{01125793-BD9A-4704-846D-474BC89E362E}"/>
                </a:ext>
              </a:extLst>
            </p:cNvPr>
            <p:cNvGrpSpPr/>
            <p:nvPr/>
          </p:nvGrpSpPr>
          <p:grpSpPr>
            <a:xfrm rot="20032203">
              <a:off x="5826254" y="695361"/>
              <a:ext cx="327025" cy="254672"/>
              <a:chOff x="5797680" y="669166"/>
              <a:chExt cx="327025" cy="254672"/>
            </a:xfrm>
          </p:grpSpPr>
          <p:cxnSp>
            <p:nvCxnSpPr>
              <p:cNvPr id="276" name="Straight Connector 275">
                <a:extLst>
                  <a:ext uri="{FF2B5EF4-FFF2-40B4-BE49-F238E27FC236}">
                    <a16:creationId xmlns:a16="http://schemas.microsoft.com/office/drawing/2014/main" id="{54B7F6E0-24AB-426A-9204-57E52FA8C3C2}"/>
                  </a:ext>
                </a:extLst>
              </p:cNvPr>
              <p:cNvCxnSpPr>
                <a:cxnSpLocks/>
              </p:cNvCxnSpPr>
              <p:nvPr/>
            </p:nvCxnSpPr>
            <p:spPr>
              <a:xfrm rot="9285532" flipV="1">
                <a:off x="5797680" y="771439"/>
                <a:ext cx="327025" cy="152399"/>
              </a:xfrm>
              <a:prstGeom prst="line">
                <a:avLst/>
              </a:prstGeom>
              <a:ln w="6350">
                <a:solidFill>
                  <a:srgbClr val="D2D1D1"/>
                </a:solidFill>
              </a:ln>
              <a:effectLst/>
            </p:spPr>
            <p:style>
              <a:lnRef idx="2">
                <a:schemeClr val="accent1"/>
              </a:lnRef>
              <a:fillRef idx="0">
                <a:schemeClr val="accent1"/>
              </a:fillRef>
              <a:effectRef idx="1">
                <a:schemeClr val="accent1"/>
              </a:effectRef>
              <a:fontRef idx="minor">
                <a:schemeClr val="tx1"/>
              </a:fontRef>
            </p:style>
          </p:cxnSp>
          <p:sp>
            <p:nvSpPr>
              <p:cNvPr id="277" name="Oval 276">
                <a:extLst>
                  <a:ext uri="{FF2B5EF4-FFF2-40B4-BE49-F238E27FC236}">
                    <a16:creationId xmlns:a16="http://schemas.microsoft.com/office/drawing/2014/main" id="{E913B830-0CEB-4AF6-BBE4-ABCF538A723D}"/>
                  </a:ext>
                </a:extLst>
              </p:cNvPr>
              <p:cNvSpPr/>
              <p:nvPr/>
            </p:nvSpPr>
            <p:spPr>
              <a:xfrm rot="9285532" flipH="1">
                <a:off x="6060802" y="669166"/>
                <a:ext cx="53968" cy="53968"/>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PT"/>
              </a:p>
            </p:txBody>
          </p:sp>
        </p:grpSp>
        <p:cxnSp>
          <p:nvCxnSpPr>
            <p:cNvPr id="270" name="Straight Connector 269">
              <a:extLst>
                <a:ext uri="{FF2B5EF4-FFF2-40B4-BE49-F238E27FC236}">
                  <a16:creationId xmlns:a16="http://schemas.microsoft.com/office/drawing/2014/main" id="{4F7FB158-4EA2-4D1B-B92E-455FCD586C45}"/>
                </a:ext>
              </a:extLst>
            </p:cNvPr>
            <p:cNvCxnSpPr>
              <a:cxnSpLocks/>
              <a:stCxn id="260" idx="7"/>
            </p:cNvCxnSpPr>
            <p:nvPr/>
          </p:nvCxnSpPr>
          <p:spPr>
            <a:xfrm>
              <a:off x="6738674" y="1218313"/>
              <a:ext cx="518989" cy="327767"/>
            </a:xfrm>
            <a:prstGeom prst="line">
              <a:avLst/>
            </a:prstGeom>
            <a:ln w="6350">
              <a:solidFill>
                <a:srgbClr val="D2D1D1"/>
              </a:solidFill>
            </a:ln>
            <a:effectLst/>
          </p:spPr>
          <p:style>
            <a:lnRef idx="2">
              <a:schemeClr val="accent1"/>
            </a:lnRef>
            <a:fillRef idx="0">
              <a:schemeClr val="accent1"/>
            </a:fillRef>
            <a:effectRef idx="1">
              <a:schemeClr val="accent1"/>
            </a:effectRef>
            <a:fontRef idx="minor">
              <a:schemeClr val="tx1"/>
            </a:fontRef>
          </p:style>
        </p:cxnSp>
        <p:grpSp>
          <p:nvGrpSpPr>
            <p:cNvPr id="271" name="Group 270">
              <a:extLst>
                <a:ext uri="{FF2B5EF4-FFF2-40B4-BE49-F238E27FC236}">
                  <a16:creationId xmlns:a16="http://schemas.microsoft.com/office/drawing/2014/main" id="{92812D9A-3207-4F71-BBDF-F1255D2F472F}"/>
                </a:ext>
              </a:extLst>
            </p:cNvPr>
            <p:cNvGrpSpPr/>
            <p:nvPr/>
          </p:nvGrpSpPr>
          <p:grpSpPr>
            <a:xfrm>
              <a:off x="5386072" y="1183481"/>
              <a:ext cx="500378" cy="231628"/>
              <a:chOff x="5386072" y="1183481"/>
              <a:chExt cx="500378" cy="231628"/>
            </a:xfrm>
          </p:grpSpPr>
          <p:cxnSp>
            <p:nvCxnSpPr>
              <p:cNvPr id="273" name="Straight Connector 272">
                <a:extLst>
                  <a:ext uri="{FF2B5EF4-FFF2-40B4-BE49-F238E27FC236}">
                    <a16:creationId xmlns:a16="http://schemas.microsoft.com/office/drawing/2014/main" id="{4419766F-6A43-460D-A62C-BBCA1BB33D6E}"/>
                  </a:ext>
                </a:extLst>
              </p:cNvPr>
              <p:cNvCxnSpPr>
                <a:cxnSpLocks/>
              </p:cNvCxnSpPr>
              <p:nvPr/>
            </p:nvCxnSpPr>
            <p:spPr>
              <a:xfrm flipH="1" flipV="1">
                <a:off x="5386072" y="1373287"/>
                <a:ext cx="255044" cy="14840"/>
              </a:xfrm>
              <a:prstGeom prst="line">
                <a:avLst/>
              </a:prstGeom>
              <a:ln w="6350">
                <a:solidFill>
                  <a:srgbClr val="D2D1D1"/>
                </a:solidFill>
              </a:ln>
              <a:effectLst/>
            </p:spPr>
            <p:style>
              <a:lnRef idx="2">
                <a:schemeClr val="accent1"/>
              </a:lnRef>
              <a:fillRef idx="0">
                <a:schemeClr val="accent1"/>
              </a:fillRef>
              <a:effectRef idx="1">
                <a:schemeClr val="accent1"/>
              </a:effectRef>
              <a:fontRef idx="minor">
                <a:schemeClr val="tx1"/>
              </a:fontRef>
            </p:style>
          </p:cxnSp>
          <p:cxnSp>
            <p:nvCxnSpPr>
              <p:cNvPr id="274" name="Straight Connector 273">
                <a:extLst>
                  <a:ext uri="{FF2B5EF4-FFF2-40B4-BE49-F238E27FC236}">
                    <a16:creationId xmlns:a16="http://schemas.microsoft.com/office/drawing/2014/main" id="{2CBE55CE-CD0D-46D8-A093-421F322C6D14}"/>
                  </a:ext>
                </a:extLst>
              </p:cNvPr>
              <p:cNvCxnSpPr>
                <a:cxnSpLocks/>
                <a:endCxn id="275" idx="6"/>
              </p:cNvCxnSpPr>
              <p:nvPr/>
            </p:nvCxnSpPr>
            <p:spPr>
              <a:xfrm flipH="1">
                <a:off x="5684200" y="1183481"/>
                <a:ext cx="202250" cy="193137"/>
              </a:xfrm>
              <a:prstGeom prst="line">
                <a:avLst/>
              </a:prstGeom>
              <a:ln w="6350">
                <a:solidFill>
                  <a:srgbClr val="D2D1D1"/>
                </a:solidFill>
              </a:ln>
              <a:effectLst/>
            </p:spPr>
            <p:style>
              <a:lnRef idx="2">
                <a:schemeClr val="accent1"/>
              </a:lnRef>
              <a:fillRef idx="0">
                <a:schemeClr val="accent1"/>
              </a:fillRef>
              <a:effectRef idx="1">
                <a:schemeClr val="accent1"/>
              </a:effectRef>
              <a:fontRef idx="minor">
                <a:schemeClr val="tx1"/>
              </a:fontRef>
            </p:style>
          </p:cxnSp>
          <p:sp>
            <p:nvSpPr>
              <p:cNvPr id="275" name="Oval 274">
                <a:extLst>
                  <a:ext uri="{FF2B5EF4-FFF2-40B4-BE49-F238E27FC236}">
                    <a16:creationId xmlns:a16="http://schemas.microsoft.com/office/drawing/2014/main" id="{4E0C1F42-17AC-406D-ADA6-B8C6E4066C9E}"/>
                  </a:ext>
                </a:extLst>
              </p:cNvPr>
              <p:cNvSpPr/>
              <p:nvPr/>
            </p:nvSpPr>
            <p:spPr>
              <a:xfrm rot="9285532" flipH="1">
                <a:off x="5632808" y="1361141"/>
                <a:ext cx="53968" cy="53968"/>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PT"/>
              </a:p>
            </p:txBody>
          </p:sp>
        </p:grpSp>
        <p:sp>
          <p:nvSpPr>
            <p:cNvPr id="272" name="Oval 271">
              <a:extLst>
                <a:ext uri="{FF2B5EF4-FFF2-40B4-BE49-F238E27FC236}">
                  <a16:creationId xmlns:a16="http://schemas.microsoft.com/office/drawing/2014/main" id="{EA5323A4-B363-4FEF-AE43-00963C946A3B}"/>
                </a:ext>
              </a:extLst>
            </p:cNvPr>
            <p:cNvSpPr/>
            <p:nvPr/>
          </p:nvSpPr>
          <p:spPr>
            <a:xfrm rot="9285532" flipH="1">
              <a:off x="5824035" y="986905"/>
              <a:ext cx="254361" cy="254361"/>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PT"/>
            </a:p>
          </p:txBody>
        </p:sp>
        <p:sp>
          <p:nvSpPr>
            <p:cNvPr id="280" name="Oval 279">
              <a:extLst>
                <a:ext uri="{FF2B5EF4-FFF2-40B4-BE49-F238E27FC236}">
                  <a16:creationId xmlns:a16="http://schemas.microsoft.com/office/drawing/2014/main" id="{4DE9A537-ACEF-4817-BE37-82D5D74D55E7}"/>
                </a:ext>
              </a:extLst>
            </p:cNvPr>
            <p:cNvSpPr/>
            <p:nvPr/>
          </p:nvSpPr>
          <p:spPr>
            <a:xfrm rot="9285532" flipH="1">
              <a:off x="6996379" y="1792856"/>
              <a:ext cx="143636" cy="143636"/>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PT"/>
            </a:p>
          </p:txBody>
        </p:sp>
      </p:grpSp>
      <p:cxnSp>
        <p:nvCxnSpPr>
          <p:cNvPr id="286" name="Straight Connector 285">
            <a:extLst>
              <a:ext uri="{FF2B5EF4-FFF2-40B4-BE49-F238E27FC236}">
                <a16:creationId xmlns:a16="http://schemas.microsoft.com/office/drawing/2014/main" id="{40211F87-68B9-4D3B-8F87-467752306DB6}"/>
              </a:ext>
            </a:extLst>
          </p:cNvPr>
          <p:cNvCxnSpPr>
            <a:cxnSpLocks/>
          </p:cNvCxnSpPr>
          <p:nvPr/>
        </p:nvCxnSpPr>
        <p:spPr>
          <a:xfrm flipH="1">
            <a:off x="8045272" y="1657350"/>
            <a:ext cx="260528" cy="140494"/>
          </a:xfrm>
          <a:prstGeom prst="line">
            <a:avLst/>
          </a:prstGeom>
          <a:ln w="6350">
            <a:solidFill>
              <a:srgbClr val="D2D1D1"/>
            </a:solidFill>
          </a:ln>
          <a:effectLst/>
        </p:spPr>
        <p:style>
          <a:lnRef idx="2">
            <a:schemeClr val="accent1"/>
          </a:lnRef>
          <a:fillRef idx="0">
            <a:schemeClr val="accent1"/>
          </a:fillRef>
          <a:effectRef idx="1">
            <a:schemeClr val="accent1"/>
          </a:effectRef>
          <a:fontRef idx="minor">
            <a:schemeClr val="tx1"/>
          </a:fontRef>
        </p:style>
      </p:cxnSp>
      <p:sp>
        <p:nvSpPr>
          <p:cNvPr id="283" name="Oval 282">
            <a:extLst>
              <a:ext uri="{FF2B5EF4-FFF2-40B4-BE49-F238E27FC236}">
                <a16:creationId xmlns:a16="http://schemas.microsoft.com/office/drawing/2014/main" id="{9A16A4C0-0D55-46DF-8E8E-9F9C590B3E50}"/>
              </a:ext>
            </a:extLst>
          </p:cNvPr>
          <p:cNvSpPr/>
          <p:nvPr/>
        </p:nvSpPr>
        <p:spPr>
          <a:xfrm flipV="1">
            <a:off x="8289318" y="1526768"/>
            <a:ext cx="173732" cy="173732"/>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PT"/>
          </a:p>
        </p:txBody>
      </p:sp>
      <p:grpSp>
        <p:nvGrpSpPr>
          <p:cNvPr id="81" name="Group 80">
            <a:extLst>
              <a:ext uri="{FF2B5EF4-FFF2-40B4-BE49-F238E27FC236}">
                <a16:creationId xmlns:a16="http://schemas.microsoft.com/office/drawing/2014/main" id="{CE9464EF-CAAD-456B-84B6-10ED3983CEF4}"/>
              </a:ext>
            </a:extLst>
          </p:cNvPr>
          <p:cNvGrpSpPr/>
          <p:nvPr/>
        </p:nvGrpSpPr>
        <p:grpSpPr>
          <a:xfrm>
            <a:off x="1067452" y="919835"/>
            <a:ext cx="1187485" cy="1170582"/>
            <a:chOff x="1440285" y="1090435"/>
            <a:chExt cx="1187485" cy="1170582"/>
          </a:xfrm>
        </p:grpSpPr>
        <p:sp>
          <p:nvSpPr>
            <p:cNvPr id="11" name="Oval 10">
              <a:extLst>
                <a:ext uri="{FF2B5EF4-FFF2-40B4-BE49-F238E27FC236}">
                  <a16:creationId xmlns:a16="http://schemas.microsoft.com/office/drawing/2014/main" id="{99A7219E-5C8B-4525-871C-DAC3689BC07F}"/>
                </a:ext>
              </a:extLst>
            </p:cNvPr>
            <p:cNvSpPr/>
            <p:nvPr/>
          </p:nvSpPr>
          <p:spPr>
            <a:xfrm>
              <a:off x="1440285" y="1090435"/>
              <a:ext cx="1187485" cy="117058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PT"/>
            </a:p>
          </p:txBody>
        </p:sp>
        <p:pic>
          <p:nvPicPr>
            <p:cNvPr id="4" name="Graphic 3">
              <a:extLst>
                <a:ext uri="{FF2B5EF4-FFF2-40B4-BE49-F238E27FC236}">
                  <a16:creationId xmlns:a16="http://schemas.microsoft.com/office/drawing/2014/main" id="{66905F7D-9C2B-4B7B-B9C3-540BCF8C7CE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10189" y="1413789"/>
              <a:ext cx="447675" cy="523875"/>
            </a:xfrm>
            <a:prstGeom prst="rect">
              <a:avLst/>
            </a:prstGeom>
          </p:spPr>
        </p:pic>
      </p:grpSp>
      <p:sp>
        <p:nvSpPr>
          <p:cNvPr id="295" name="Text Placeholder 3">
            <a:extLst>
              <a:ext uri="{FF2B5EF4-FFF2-40B4-BE49-F238E27FC236}">
                <a16:creationId xmlns:a16="http://schemas.microsoft.com/office/drawing/2014/main" id="{70F0EF88-8A8B-4EDF-9EEE-59C1E33A982F}"/>
              </a:ext>
            </a:extLst>
          </p:cNvPr>
          <p:cNvSpPr txBox="1">
            <a:spLocks/>
          </p:cNvSpPr>
          <p:nvPr/>
        </p:nvSpPr>
        <p:spPr>
          <a:xfrm>
            <a:off x="324685" y="2771984"/>
            <a:ext cx="2673386" cy="1029342"/>
          </a:xfrm>
          <a:prstGeom prst="rect">
            <a:avLst/>
          </a:prstGeom>
        </p:spPr>
        <p:txBody>
          <a:bodyPr vert="horz" lIns="0" tIns="0" rIns="0" bIns="0" numCol="1" spcCol="270000" anchor="t">
            <a:noAutofit/>
          </a:bodyPr>
          <a:lstStyle>
            <a:lvl1pPr marL="0" indent="0" algn="ctr" defTabSz="457200" rtl="0" eaLnBrk="1" fontAlgn="base" hangingPunct="1">
              <a:lnSpc>
                <a:spcPct val="125000"/>
              </a:lnSpc>
              <a:spcBef>
                <a:spcPts val="0"/>
              </a:spcBef>
              <a:spcAft>
                <a:spcPct val="0"/>
              </a:spcAft>
              <a:buClr>
                <a:srgbClr val="4D4D4F"/>
              </a:buClr>
              <a:buFont typeface="Arial" panose="020B0604020202020204" pitchFamily="34" charset="0"/>
              <a:buNone/>
              <a:defRPr sz="1000" b="0" i="0" kern="1200" baseline="0">
                <a:solidFill>
                  <a:srgbClr val="4D4D4F"/>
                </a:solidFill>
                <a:latin typeface="+mn-lt"/>
                <a:ea typeface="Source Sans Pro" panose="020B0503030403020204" pitchFamily="34" charset="0"/>
                <a:cs typeface="Source Sans Pro" panose="020B0503030403020204" pitchFamily="34" charset="0"/>
              </a:defRPr>
            </a:lvl1pPr>
            <a:lvl2pPr marL="742950" marR="0" indent="-180000" algn="l" defTabSz="457200" rtl="0" eaLnBrk="1" fontAlgn="auto" latinLnBrk="0" hangingPunct="1">
              <a:lnSpc>
                <a:spcPct val="150000"/>
              </a:lnSpc>
              <a:spcBef>
                <a:spcPts val="0"/>
              </a:spcBef>
              <a:spcAft>
                <a:spcPts val="0"/>
              </a:spcAft>
              <a:buClr>
                <a:srgbClr val="B0D239"/>
              </a:buClr>
              <a:buSzTx/>
              <a:buFont typeface="Arial" panose="020B0604020202020204" pitchFamily="34" charset="0"/>
              <a:buChar char="•"/>
              <a:tabLst/>
              <a:defRPr sz="1400" b="0" i="0" kern="1200">
                <a:solidFill>
                  <a:srgbClr val="22252B"/>
                </a:solidFill>
                <a:latin typeface="+mj-lt"/>
                <a:ea typeface="Source Sans Pro" panose="020B0503030403020204" pitchFamily="34" charset="0"/>
                <a:cs typeface="Source Sans Pro" panose="020B0503030403020204" pitchFamily="34" charset="0"/>
              </a:defRPr>
            </a:lvl2pPr>
            <a:lvl3pPr marL="1200150" marR="0" indent="-180000" algn="l" defTabSz="457200" rtl="0" eaLnBrk="1" fontAlgn="auto" latinLnBrk="0" hangingPunct="1">
              <a:lnSpc>
                <a:spcPct val="150000"/>
              </a:lnSpc>
              <a:spcBef>
                <a:spcPts val="0"/>
              </a:spcBef>
              <a:spcAft>
                <a:spcPts val="0"/>
              </a:spcAft>
              <a:buClr>
                <a:srgbClr val="B0D239"/>
              </a:buClr>
              <a:buSzTx/>
              <a:buFont typeface="Arial" panose="020B0604020202020204" pitchFamily="34" charset="0"/>
              <a:buChar char="•"/>
              <a:tabLst/>
              <a:defRPr sz="1400" b="0" i="0" kern="1200">
                <a:solidFill>
                  <a:srgbClr val="22252B"/>
                </a:solidFill>
                <a:latin typeface="+mj-lt"/>
                <a:ea typeface="Source Sans Pro" panose="020B0503030403020204" pitchFamily="34" charset="0"/>
                <a:cs typeface="Source Sans Pro" panose="020B0503030403020204" pitchFamily="34" charset="0"/>
              </a:defRPr>
            </a:lvl3pPr>
            <a:lvl4pPr marL="1657350" marR="0" indent="-180000" algn="l" defTabSz="457200" rtl="0" eaLnBrk="1" fontAlgn="auto" latinLnBrk="0" hangingPunct="1">
              <a:lnSpc>
                <a:spcPct val="150000"/>
              </a:lnSpc>
              <a:spcBef>
                <a:spcPts val="0"/>
              </a:spcBef>
              <a:spcAft>
                <a:spcPts val="0"/>
              </a:spcAft>
              <a:buClr>
                <a:srgbClr val="B0D239"/>
              </a:buClr>
              <a:buSzTx/>
              <a:buFont typeface="Arial" panose="020B0604020202020204" pitchFamily="34" charset="0"/>
              <a:buChar char="•"/>
              <a:tabLst/>
              <a:defRPr sz="1400" b="0" i="0" kern="1200">
                <a:solidFill>
                  <a:srgbClr val="22252B"/>
                </a:solidFill>
                <a:latin typeface="+mj-lt"/>
                <a:ea typeface="Source Sans Pro" panose="020B0503030403020204" pitchFamily="34" charset="0"/>
                <a:cs typeface="Source Sans Pro" panose="020B0503030403020204" pitchFamily="34" charset="0"/>
              </a:defRPr>
            </a:lvl4pPr>
            <a:lvl5pPr marL="2114550" indent="-180000" algn="l" defTabSz="457200" rtl="0" eaLnBrk="1" fontAlgn="base" hangingPunct="1">
              <a:lnSpc>
                <a:spcPct val="150000"/>
              </a:lnSpc>
              <a:spcBef>
                <a:spcPts val="0"/>
              </a:spcBef>
              <a:spcAft>
                <a:spcPct val="0"/>
              </a:spcAft>
              <a:buClr>
                <a:srgbClr val="B0D239"/>
              </a:buClr>
              <a:buFont typeface="Arial" panose="020B0604020202020204" pitchFamily="34" charset="0"/>
              <a:buChar char="•"/>
              <a:defRPr sz="1400" i="0" kern="1200">
                <a:solidFill>
                  <a:srgbClr val="23272D"/>
                </a:solidFill>
                <a:latin typeface="+mj-lt"/>
                <a:ea typeface="Source Sans Pro" panose="020B0503030403020204" pitchFamily="34"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spcAft>
                <a:spcPts val="900"/>
              </a:spcAft>
            </a:pPr>
            <a:r>
              <a:rPr lang="en-US" sz="1400"/>
              <a:t>The NHS Long Term Plan sets out a welcome emphasis on improving mental health services. </a:t>
            </a:r>
          </a:p>
        </p:txBody>
      </p:sp>
      <p:sp>
        <p:nvSpPr>
          <p:cNvPr id="296" name="Text Placeholder 3">
            <a:extLst>
              <a:ext uri="{FF2B5EF4-FFF2-40B4-BE49-F238E27FC236}">
                <a16:creationId xmlns:a16="http://schemas.microsoft.com/office/drawing/2014/main" id="{89328553-DD32-49C2-B863-DEA92E6791FA}"/>
              </a:ext>
            </a:extLst>
          </p:cNvPr>
          <p:cNvSpPr txBox="1">
            <a:spLocks/>
          </p:cNvSpPr>
          <p:nvPr/>
        </p:nvSpPr>
        <p:spPr>
          <a:xfrm>
            <a:off x="3246047" y="2785632"/>
            <a:ext cx="2673386" cy="1029342"/>
          </a:xfrm>
          <a:prstGeom prst="rect">
            <a:avLst/>
          </a:prstGeom>
        </p:spPr>
        <p:txBody>
          <a:bodyPr vert="horz" lIns="0" tIns="0" rIns="0" bIns="0" numCol="1" spcCol="270000" anchor="t">
            <a:noAutofit/>
          </a:bodyPr>
          <a:lstStyle>
            <a:lvl1pPr marL="0" indent="0" algn="ctr" defTabSz="457200" rtl="0" eaLnBrk="1" fontAlgn="base" hangingPunct="1">
              <a:lnSpc>
                <a:spcPct val="125000"/>
              </a:lnSpc>
              <a:spcBef>
                <a:spcPts val="0"/>
              </a:spcBef>
              <a:spcAft>
                <a:spcPct val="0"/>
              </a:spcAft>
              <a:buClr>
                <a:srgbClr val="4D4D4F"/>
              </a:buClr>
              <a:buFont typeface="Arial" panose="020B0604020202020204" pitchFamily="34" charset="0"/>
              <a:buNone/>
              <a:defRPr sz="1000" b="0" i="0" kern="1200" baseline="0">
                <a:solidFill>
                  <a:srgbClr val="4D4D4F"/>
                </a:solidFill>
                <a:latin typeface="+mn-lt"/>
                <a:ea typeface="Source Sans Pro" panose="020B0503030403020204" pitchFamily="34" charset="0"/>
                <a:cs typeface="Source Sans Pro" panose="020B0503030403020204" pitchFamily="34" charset="0"/>
              </a:defRPr>
            </a:lvl1pPr>
            <a:lvl2pPr marL="742950" marR="0" indent="-180000" algn="l" defTabSz="457200" rtl="0" eaLnBrk="1" fontAlgn="auto" latinLnBrk="0" hangingPunct="1">
              <a:lnSpc>
                <a:spcPct val="150000"/>
              </a:lnSpc>
              <a:spcBef>
                <a:spcPts val="0"/>
              </a:spcBef>
              <a:spcAft>
                <a:spcPts val="0"/>
              </a:spcAft>
              <a:buClr>
                <a:srgbClr val="B0D239"/>
              </a:buClr>
              <a:buSzTx/>
              <a:buFont typeface="Arial" panose="020B0604020202020204" pitchFamily="34" charset="0"/>
              <a:buChar char="•"/>
              <a:tabLst/>
              <a:defRPr sz="1400" b="0" i="0" kern="1200">
                <a:solidFill>
                  <a:srgbClr val="22252B"/>
                </a:solidFill>
                <a:latin typeface="+mj-lt"/>
                <a:ea typeface="Source Sans Pro" panose="020B0503030403020204" pitchFamily="34" charset="0"/>
                <a:cs typeface="Source Sans Pro" panose="020B0503030403020204" pitchFamily="34" charset="0"/>
              </a:defRPr>
            </a:lvl2pPr>
            <a:lvl3pPr marL="1200150" marR="0" indent="-180000" algn="l" defTabSz="457200" rtl="0" eaLnBrk="1" fontAlgn="auto" latinLnBrk="0" hangingPunct="1">
              <a:lnSpc>
                <a:spcPct val="150000"/>
              </a:lnSpc>
              <a:spcBef>
                <a:spcPts val="0"/>
              </a:spcBef>
              <a:spcAft>
                <a:spcPts val="0"/>
              </a:spcAft>
              <a:buClr>
                <a:srgbClr val="B0D239"/>
              </a:buClr>
              <a:buSzTx/>
              <a:buFont typeface="Arial" panose="020B0604020202020204" pitchFamily="34" charset="0"/>
              <a:buChar char="•"/>
              <a:tabLst/>
              <a:defRPr sz="1400" b="0" i="0" kern="1200">
                <a:solidFill>
                  <a:srgbClr val="22252B"/>
                </a:solidFill>
                <a:latin typeface="+mj-lt"/>
                <a:ea typeface="Source Sans Pro" panose="020B0503030403020204" pitchFamily="34" charset="0"/>
                <a:cs typeface="Source Sans Pro" panose="020B0503030403020204" pitchFamily="34" charset="0"/>
              </a:defRPr>
            </a:lvl3pPr>
            <a:lvl4pPr marL="1657350" marR="0" indent="-180000" algn="l" defTabSz="457200" rtl="0" eaLnBrk="1" fontAlgn="auto" latinLnBrk="0" hangingPunct="1">
              <a:lnSpc>
                <a:spcPct val="150000"/>
              </a:lnSpc>
              <a:spcBef>
                <a:spcPts val="0"/>
              </a:spcBef>
              <a:spcAft>
                <a:spcPts val="0"/>
              </a:spcAft>
              <a:buClr>
                <a:srgbClr val="B0D239"/>
              </a:buClr>
              <a:buSzTx/>
              <a:buFont typeface="Arial" panose="020B0604020202020204" pitchFamily="34" charset="0"/>
              <a:buChar char="•"/>
              <a:tabLst/>
              <a:defRPr sz="1400" b="0" i="0" kern="1200">
                <a:solidFill>
                  <a:srgbClr val="22252B"/>
                </a:solidFill>
                <a:latin typeface="+mj-lt"/>
                <a:ea typeface="Source Sans Pro" panose="020B0503030403020204" pitchFamily="34" charset="0"/>
                <a:cs typeface="Source Sans Pro" panose="020B0503030403020204" pitchFamily="34" charset="0"/>
              </a:defRPr>
            </a:lvl4pPr>
            <a:lvl5pPr marL="2114550" indent="-180000" algn="l" defTabSz="457200" rtl="0" eaLnBrk="1" fontAlgn="base" hangingPunct="1">
              <a:lnSpc>
                <a:spcPct val="150000"/>
              </a:lnSpc>
              <a:spcBef>
                <a:spcPts val="0"/>
              </a:spcBef>
              <a:spcAft>
                <a:spcPct val="0"/>
              </a:spcAft>
              <a:buClr>
                <a:srgbClr val="B0D239"/>
              </a:buClr>
              <a:buFont typeface="Arial" panose="020B0604020202020204" pitchFamily="34" charset="0"/>
              <a:buChar char="•"/>
              <a:defRPr sz="1400" i="0" kern="1200">
                <a:solidFill>
                  <a:srgbClr val="23272D"/>
                </a:solidFill>
                <a:latin typeface="+mj-lt"/>
                <a:ea typeface="Source Sans Pro" panose="020B0503030403020204" pitchFamily="34"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spcAft>
                <a:spcPts val="600"/>
              </a:spcAft>
            </a:pPr>
            <a:r>
              <a:rPr lang="en-US" sz="1400"/>
              <a:t>Cambridge is a world-leading </a:t>
            </a:r>
            <a:r>
              <a:rPr lang="en-US" sz="1400" err="1"/>
              <a:t>centre</a:t>
            </a:r>
            <a:r>
              <a:rPr lang="en-US" sz="1400"/>
              <a:t> for the development of new treatments for cancer.</a:t>
            </a:r>
          </a:p>
        </p:txBody>
      </p:sp>
      <p:sp>
        <p:nvSpPr>
          <p:cNvPr id="297" name="Text Placeholder 3">
            <a:extLst>
              <a:ext uri="{FF2B5EF4-FFF2-40B4-BE49-F238E27FC236}">
                <a16:creationId xmlns:a16="http://schemas.microsoft.com/office/drawing/2014/main" id="{A15321E9-58E6-4713-92F0-18456EEF6459}"/>
              </a:ext>
            </a:extLst>
          </p:cNvPr>
          <p:cNvSpPr txBox="1">
            <a:spLocks/>
          </p:cNvSpPr>
          <p:nvPr/>
        </p:nvSpPr>
        <p:spPr>
          <a:xfrm>
            <a:off x="6145929" y="2771984"/>
            <a:ext cx="2673386" cy="1029342"/>
          </a:xfrm>
          <a:prstGeom prst="rect">
            <a:avLst/>
          </a:prstGeom>
        </p:spPr>
        <p:txBody>
          <a:bodyPr vert="horz" lIns="0" tIns="0" rIns="0" bIns="0" numCol="1" spcCol="270000" anchor="t">
            <a:noAutofit/>
          </a:bodyPr>
          <a:lstStyle>
            <a:lvl1pPr marL="0" indent="0" algn="ctr" defTabSz="457200" rtl="0" eaLnBrk="1" fontAlgn="base" hangingPunct="1">
              <a:lnSpc>
                <a:spcPct val="125000"/>
              </a:lnSpc>
              <a:spcBef>
                <a:spcPts val="0"/>
              </a:spcBef>
              <a:spcAft>
                <a:spcPct val="0"/>
              </a:spcAft>
              <a:buClr>
                <a:srgbClr val="4D4D4F"/>
              </a:buClr>
              <a:buFont typeface="Arial" panose="020B0604020202020204" pitchFamily="34" charset="0"/>
              <a:buNone/>
              <a:defRPr sz="1000" b="0" i="0" kern="1200" baseline="0">
                <a:solidFill>
                  <a:srgbClr val="4D4D4F"/>
                </a:solidFill>
                <a:latin typeface="+mn-lt"/>
                <a:ea typeface="Source Sans Pro" panose="020B0503030403020204" pitchFamily="34" charset="0"/>
                <a:cs typeface="Source Sans Pro" panose="020B0503030403020204" pitchFamily="34" charset="0"/>
              </a:defRPr>
            </a:lvl1pPr>
            <a:lvl2pPr marL="742950" marR="0" indent="-180000" algn="l" defTabSz="457200" rtl="0" eaLnBrk="1" fontAlgn="auto" latinLnBrk="0" hangingPunct="1">
              <a:lnSpc>
                <a:spcPct val="150000"/>
              </a:lnSpc>
              <a:spcBef>
                <a:spcPts val="0"/>
              </a:spcBef>
              <a:spcAft>
                <a:spcPts val="0"/>
              </a:spcAft>
              <a:buClr>
                <a:srgbClr val="B0D239"/>
              </a:buClr>
              <a:buSzTx/>
              <a:buFont typeface="Arial" panose="020B0604020202020204" pitchFamily="34" charset="0"/>
              <a:buChar char="•"/>
              <a:tabLst/>
              <a:defRPr sz="1400" b="0" i="0" kern="1200">
                <a:solidFill>
                  <a:srgbClr val="22252B"/>
                </a:solidFill>
                <a:latin typeface="+mj-lt"/>
                <a:ea typeface="Source Sans Pro" panose="020B0503030403020204" pitchFamily="34" charset="0"/>
                <a:cs typeface="Source Sans Pro" panose="020B0503030403020204" pitchFamily="34" charset="0"/>
              </a:defRPr>
            </a:lvl2pPr>
            <a:lvl3pPr marL="1200150" marR="0" indent="-180000" algn="l" defTabSz="457200" rtl="0" eaLnBrk="1" fontAlgn="auto" latinLnBrk="0" hangingPunct="1">
              <a:lnSpc>
                <a:spcPct val="150000"/>
              </a:lnSpc>
              <a:spcBef>
                <a:spcPts val="0"/>
              </a:spcBef>
              <a:spcAft>
                <a:spcPts val="0"/>
              </a:spcAft>
              <a:buClr>
                <a:srgbClr val="B0D239"/>
              </a:buClr>
              <a:buSzTx/>
              <a:buFont typeface="Arial" panose="020B0604020202020204" pitchFamily="34" charset="0"/>
              <a:buChar char="•"/>
              <a:tabLst/>
              <a:defRPr sz="1400" b="0" i="0" kern="1200">
                <a:solidFill>
                  <a:srgbClr val="22252B"/>
                </a:solidFill>
                <a:latin typeface="+mj-lt"/>
                <a:ea typeface="Source Sans Pro" panose="020B0503030403020204" pitchFamily="34" charset="0"/>
                <a:cs typeface="Source Sans Pro" panose="020B0503030403020204" pitchFamily="34" charset="0"/>
              </a:defRPr>
            </a:lvl3pPr>
            <a:lvl4pPr marL="1657350" marR="0" indent="-180000" algn="l" defTabSz="457200" rtl="0" eaLnBrk="1" fontAlgn="auto" latinLnBrk="0" hangingPunct="1">
              <a:lnSpc>
                <a:spcPct val="150000"/>
              </a:lnSpc>
              <a:spcBef>
                <a:spcPts val="0"/>
              </a:spcBef>
              <a:spcAft>
                <a:spcPts val="0"/>
              </a:spcAft>
              <a:buClr>
                <a:srgbClr val="B0D239"/>
              </a:buClr>
              <a:buSzTx/>
              <a:buFont typeface="Arial" panose="020B0604020202020204" pitchFamily="34" charset="0"/>
              <a:buChar char="•"/>
              <a:tabLst/>
              <a:defRPr sz="1400" b="0" i="0" kern="1200">
                <a:solidFill>
                  <a:srgbClr val="22252B"/>
                </a:solidFill>
                <a:latin typeface="+mj-lt"/>
                <a:ea typeface="Source Sans Pro" panose="020B0503030403020204" pitchFamily="34" charset="0"/>
                <a:cs typeface="Source Sans Pro" panose="020B0503030403020204" pitchFamily="34" charset="0"/>
              </a:defRPr>
            </a:lvl4pPr>
            <a:lvl5pPr marL="2114550" indent="-180000" algn="l" defTabSz="457200" rtl="0" eaLnBrk="1" fontAlgn="base" hangingPunct="1">
              <a:lnSpc>
                <a:spcPct val="150000"/>
              </a:lnSpc>
              <a:spcBef>
                <a:spcPts val="0"/>
              </a:spcBef>
              <a:spcAft>
                <a:spcPct val="0"/>
              </a:spcAft>
              <a:buClr>
                <a:srgbClr val="B0D239"/>
              </a:buClr>
              <a:buFont typeface="Arial" panose="020B0604020202020204" pitchFamily="34" charset="0"/>
              <a:buChar char="•"/>
              <a:defRPr sz="1400" i="0" kern="1200">
                <a:solidFill>
                  <a:srgbClr val="23272D"/>
                </a:solidFill>
                <a:latin typeface="+mj-lt"/>
                <a:ea typeface="Source Sans Pro" panose="020B0503030403020204" pitchFamily="34"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spcAft>
                <a:spcPts val="900"/>
              </a:spcAft>
            </a:pPr>
            <a:r>
              <a:rPr lang="en-US" sz="1400"/>
              <a:t>The science of genomics has  potential to pinpoint  treatments for individual patients.</a:t>
            </a:r>
          </a:p>
        </p:txBody>
      </p:sp>
      <p:grpSp>
        <p:nvGrpSpPr>
          <p:cNvPr id="300" name="Group 299">
            <a:extLst>
              <a:ext uri="{FF2B5EF4-FFF2-40B4-BE49-F238E27FC236}">
                <a16:creationId xmlns:a16="http://schemas.microsoft.com/office/drawing/2014/main" id="{AA8ECF3C-774C-416C-AC2E-7BA428F46F7A}"/>
              </a:ext>
            </a:extLst>
          </p:cNvPr>
          <p:cNvGrpSpPr/>
          <p:nvPr/>
        </p:nvGrpSpPr>
        <p:grpSpPr>
          <a:xfrm>
            <a:off x="3116597" y="2849438"/>
            <a:ext cx="2910806" cy="1016582"/>
            <a:chOff x="3116597" y="2649436"/>
            <a:chExt cx="2910806" cy="2494063"/>
          </a:xfrm>
        </p:grpSpPr>
        <p:cxnSp>
          <p:nvCxnSpPr>
            <p:cNvPr id="298" name="Straight Connector 297">
              <a:extLst>
                <a:ext uri="{FF2B5EF4-FFF2-40B4-BE49-F238E27FC236}">
                  <a16:creationId xmlns:a16="http://schemas.microsoft.com/office/drawing/2014/main" id="{06EF17F6-9BDC-4546-9519-CDE2EF002AFC}"/>
                </a:ext>
              </a:extLst>
            </p:cNvPr>
            <p:cNvCxnSpPr/>
            <p:nvPr/>
          </p:nvCxnSpPr>
          <p:spPr>
            <a:xfrm>
              <a:off x="3116597" y="2649436"/>
              <a:ext cx="0" cy="2494063"/>
            </a:xfrm>
            <a:prstGeom prst="line">
              <a:avLst/>
            </a:prstGeom>
            <a:ln w="3175">
              <a:solidFill>
                <a:schemeClr val="bg1">
                  <a:lumMod val="8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99" name="Straight Connector 298">
              <a:extLst>
                <a:ext uri="{FF2B5EF4-FFF2-40B4-BE49-F238E27FC236}">
                  <a16:creationId xmlns:a16="http://schemas.microsoft.com/office/drawing/2014/main" id="{1986CD06-A5CB-4926-A062-E613A3B1AD46}"/>
                </a:ext>
              </a:extLst>
            </p:cNvPr>
            <p:cNvCxnSpPr/>
            <p:nvPr/>
          </p:nvCxnSpPr>
          <p:spPr>
            <a:xfrm>
              <a:off x="6027403" y="2649436"/>
              <a:ext cx="0" cy="2494063"/>
            </a:xfrm>
            <a:prstGeom prst="line">
              <a:avLst/>
            </a:prstGeom>
            <a:ln w="3175">
              <a:solidFill>
                <a:schemeClr val="bg1">
                  <a:lumMod val="85000"/>
                </a:schemeClr>
              </a:solidFill>
              <a:prstDash val="dash"/>
            </a:ln>
            <a:effectLst/>
          </p:spPr>
          <p:style>
            <a:lnRef idx="2">
              <a:schemeClr val="accent1"/>
            </a:lnRef>
            <a:fillRef idx="0">
              <a:schemeClr val="accent1"/>
            </a:fillRef>
            <a:effectRef idx="1">
              <a:schemeClr val="accent1"/>
            </a:effectRef>
            <a:fontRef idx="minor">
              <a:schemeClr val="tx1"/>
            </a:fontRef>
          </p:style>
        </p:cxnSp>
      </p:grpSp>
      <p:grpSp>
        <p:nvGrpSpPr>
          <p:cNvPr id="303" name="Group 302">
            <a:extLst>
              <a:ext uri="{FF2B5EF4-FFF2-40B4-BE49-F238E27FC236}">
                <a16:creationId xmlns:a16="http://schemas.microsoft.com/office/drawing/2014/main" id="{4846C8FE-3AB1-4721-AFC4-2C41B6016127}"/>
              </a:ext>
            </a:extLst>
          </p:cNvPr>
          <p:cNvGrpSpPr/>
          <p:nvPr/>
        </p:nvGrpSpPr>
        <p:grpSpPr>
          <a:xfrm>
            <a:off x="283849" y="3548419"/>
            <a:ext cx="8535466" cy="769428"/>
            <a:chOff x="310949" y="3847085"/>
            <a:chExt cx="8535466" cy="589905"/>
          </a:xfrm>
          <a:solidFill>
            <a:srgbClr val="B8D3CE"/>
          </a:solidFill>
        </p:grpSpPr>
        <p:sp>
          <p:nvSpPr>
            <p:cNvPr id="301" name="Left-right Arrow 3">
              <a:extLst>
                <a:ext uri="{FF2B5EF4-FFF2-40B4-BE49-F238E27FC236}">
                  <a16:creationId xmlns:a16="http://schemas.microsoft.com/office/drawing/2014/main" id="{0CE99673-30DC-4D69-953B-3921DFEF8117}"/>
                </a:ext>
              </a:extLst>
            </p:cNvPr>
            <p:cNvSpPr/>
            <p:nvPr/>
          </p:nvSpPr>
          <p:spPr>
            <a:xfrm>
              <a:off x="310949" y="3847085"/>
              <a:ext cx="8535466" cy="589905"/>
            </a:xfrm>
            <a:prstGeom prst="leftRightArrow">
              <a:avLst/>
            </a:prstGeom>
            <a:grpFill/>
            <a:ln>
              <a:solidFill>
                <a:srgbClr val="004C83"/>
              </a:solidFill>
            </a:ln>
          </p:spPr>
          <p:txBody>
            <a:bodyPr anchor="ctr"/>
            <a:lstStyle/>
            <a:p>
              <a:pPr algn="ctr">
                <a:spcBef>
                  <a:spcPct val="20000"/>
                </a:spcBef>
              </a:pPr>
              <a:endParaRPr lang="en-US" b="1">
                <a:solidFill>
                  <a:schemeClr val="bg1"/>
                </a:solidFill>
                <a:ea typeface="MS PGothic" panose="020B0600070205080204" pitchFamily="34" charset="-128"/>
              </a:endParaRPr>
            </a:p>
          </p:txBody>
        </p:sp>
        <p:sp>
          <p:nvSpPr>
            <p:cNvPr id="302" name="TextBox 301">
              <a:extLst>
                <a:ext uri="{FF2B5EF4-FFF2-40B4-BE49-F238E27FC236}">
                  <a16:creationId xmlns:a16="http://schemas.microsoft.com/office/drawing/2014/main" id="{0DF073B7-FC37-4491-B759-129901A4475B}"/>
                </a:ext>
              </a:extLst>
            </p:cNvPr>
            <p:cNvSpPr txBox="1"/>
            <p:nvPr/>
          </p:nvSpPr>
          <p:spPr>
            <a:xfrm>
              <a:off x="1123915" y="4014855"/>
              <a:ext cx="6896170" cy="259563"/>
            </a:xfrm>
            <a:prstGeom prst="rect">
              <a:avLst/>
            </a:prstGeom>
            <a:grpFill/>
          </p:spPr>
          <p:txBody>
            <a:bodyPr wrap="square" rtlCol="0">
              <a:spAutoFit/>
            </a:bodyPr>
            <a:lstStyle/>
            <a:p>
              <a:pPr algn="ctr">
                <a:spcBef>
                  <a:spcPct val="20000"/>
                </a:spcBef>
              </a:pPr>
              <a:r>
                <a:rPr lang="en-GB" sz="1600" b="1">
                  <a:latin typeface="+mn-lt"/>
                </a:rPr>
                <a:t>Living and ageing well</a:t>
              </a:r>
            </a:p>
          </p:txBody>
        </p:sp>
      </p:grpSp>
      <p:sp>
        <p:nvSpPr>
          <p:cNvPr id="304" name="Text Placeholder 3">
            <a:extLst>
              <a:ext uri="{FF2B5EF4-FFF2-40B4-BE49-F238E27FC236}">
                <a16:creationId xmlns:a16="http://schemas.microsoft.com/office/drawing/2014/main" id="{0612D827-612D-4ECD-8CC7-264A5FB328AE}"/>
              </a:ext>
            </a:extLst>
          </p:cNvPr>
          <p:cNvSpPr txBox="1">
            <a:spLocks/>
          </p:cNvSpPr>
          <p:nvPr/>
        </p:nvSpPr>
        <p:spPr>
          <a:xfrm>
            <a:off x="746235" y="4355893"/>
            <a:ext cx="7651528" cy="579640"/>
          </a:xfrm>
          <a:prstGeom prst="rect">
            <a:avLst/>
          </a:prstGeom>
        </p:spPr>
        <p:txBody>
          <a:bodyPr vert="horz" lIns="0" tIns="0" rIns="0" bIns="0" numCol="1" spcCol="270000" anchor="t">
            <a:noAutofit/>
          </a:bodyPr>
          <a:lstStyle>
            <a:lvl1pPr marL="0" indent="0" algn="ctr" defTabSz="457200" rtl="0" eaLnBrk="1" fontAlgn="base" hangingPunct="1">
              <a:lnSpc>
                <a:spcPct val="125000"/>
              </a:lnSpc>
              <a:spcBef>
                <a:spcPts val="0"/>
              </a:spcBef>
              <a:spcAft>
                <a:spcPct val="0"/>
              </a:spcAft>
              <a:buClr>
                <a:srgbClr val="4D4D4F"/>
              </a:buClr>
              <a:buFont typeface="Arial" panose="020B0604020202020204" pitchFamily="34" charset="0"/>
              <a:buNone/>
              <a:defRPr sz="1000" b="0" i="0" kern="1200" baseline="0">
                <a:solidFill>
                  <a:srgbClr val="4D4D4F"/>
                </a:solidFill>
                <a:latin typeface="+mn-lt"/>
                <a:ea typeface="Source Sans Pro" panose="020B0503030403020204" pitchFamily="34" charset="0"/>
                <a:cs typeface="Source Sans Pro" panose="020B0503030403020204" pitchFamily="34" charset="0"/>
              </a:defRPr>
            </a:lvl1pPr>
            <a:lvl2pPr marL="742950" marR="0" indent="-180000" algn="l" defTabSz="457200" rtl="0" eaLnBrk="1" fontAlgn="auto" latinLnBrk="0" hangingPunct="1">
              <a:lnSpc>
                <a:spcPct val="150000"/>
              </a:lnSpc>
              <a:spcBef>
                <a:spcPts val="0"/>
              </a:spcBef>
              <a:spcAft>
                <a:spcPts val="0"/>
              </a:spcAft>
              <a:buClr>
                <a:srgbClr val="B0D239"/>
              </a:buClr>
              <a:buSzTx/>
              <a:buFont typeface="Arial" panose="020B0604020202020204" pitchFamily="34" charset="0"/>
              <a:buChar char="•"/>
              <a:tabLst/>
              <a:defRPr sz="1400" b="0" i="0" kern="1200">
                <a:solidFill>
                  <a:srgbClr val="22252B"/>
                </a:solidFill>
                <a:latin typeface="+mj-lt"/>
                <a:ea typeface="Source Sans Pro" panose="020B0503030403020204" pitchFamily="34" charset="0"/>
                <a:cs typeface="Source Sans Pro" panose="020B0503030403020204" pitchFamily="34" charset="0"/>
              </a:defRPr>
            </a:lvl2pPr>
            <a:lvl3pPr marL="1200150" marR="0" indent="-180000" algn="l" defTabSz="457200" rtl="0" eaLnBrk="1" fontAlgn="auto" latinLnBrk="0" hangingPunct="1">
              <a:lnSpc>
                <a:spcPct val="150000"/>
              </a:lnSpc>
              <a:spcBef>
                <a:spcPts val="0"/>
              </a:spcBef>
              <a:spcAft>
                <a:spcPts val="0"/>
              </a:spcAft>
              <a:buClr>
                <a:srgbClr val="B0D239"/>
              </a:buClr>
              <a:buSzTx/>
              <a:buFont typeface="Arial" panose="020B0604020202020204" pitchFamily="34" charset="0"/>
              <a:buChar char="•"/>
              <a:tabLst/>
              <a:defRPr sz="1400" b="0" i="0" kern="1200">
                <a:solidFill>
                  <a:srgbClr val="22252B"/>
                </a:solidFill>
                <a:latin typeface="+mj-lt"/>
                <a:ea typeface="Source Sans Pro" panose="020B0503030403020204" pitchFamily="34" charset="0"/>
                <a:cs typeface="Source Sans Pro" panose="020B0503030403020204" pitchFamily="34" charset="0"/>
              </a:defRPr>
            </a:lvl3pPr>
            <a:lvl4pPr marL="1657350" marR="0" indent="-180000" algn="l" defTabSz="457200" rtl="0" eaLnBrk="1" fontAlgn="auto" latinLnBrk="0" hangingPunct="1">
              <a:lnSpc>
                <a:spcPct val="150000"/>
              </a:lnSpc>
              <a:spcBef>
                <a:spcPts val="0"/>
              </a:spcBef>
              <a:spcAft>
                <a:spcPts val="0"/>
              </a:spcAft>
              <a:buClr>
                <a:srgbClr val="B0D239"/>
              </a:buClr>
              <a:buSzTx/>
              <a:buFont typeface="Arial" panose="020B0604020202020204" pitchFamily="34" charset="0"/>
              <a:buChar char="•"/>
              <a:tabLst/>
              <a:defRPr sz="1400" b="0" i="0" kern="1200">
                <a:solidFill>
                  <a:srgbClr val="22252B"/>
                </a:solidFill>
                <a:latin typeface="+mj-lt"/>
                <a:ea typeface="Source Sans Pro" panose="020B0503030403020204" pitchFamily="34" charset="0"/>
                <a:cs typeface="Source Sans Pro" panose="020B0503030403020204" pitchFamily="34" charset="0"/>
              </a:defRPr>
            </a:lvl4pPr>
            <a:lvl5pPr marL="2114550" indent="-180000" algn="l" defTabSz="457200" rtl="0" eaLnBrk="1" fontAlgn="base" hangingPunct="1">
              <a:lnSpc>
                <a:spcPct val="150000"/>
              </a:lnSpc>
              <a:spcBef>
                <a:spcPts val="0"/>
              </a:spcBef>
              <a:spcAft>
                <a:spcPct val="0"/>
              </a:spcAft>
              <a:buClr>
                <a:srgbClr val="B0D239"/>
              </a:buClr>
              <a:buFont typeface="Arial" panose="020B0604020202020204" pitchFamily="34" charset="0"/>
              <a:buChar char="•"/>
              <a:defRPr sz="1400" i="0" kern="1200">
                <a:solidFill>
                  <a:srgbClr val="23272D"/>
                </a:solidFill>
                <a:latin typeface="+mj-lt"/>
                <a:ea typeface="Source Sans Pro" panose="020B0503030403020204" pitchFamily="34"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spcAft>
                <a:spcPts val="900"/>
              </a:spcAft>
            </a:pPr>
            <a:r>
              <a:rPr lang="en-US" sz="1400">
                <a:solidFill>
                  <a:schemeClr val="bg1"/>
                </a:solidFill>
              </a:rPr>
              <a:t>It is widely acknowledged that the solution rests in supporting the older population to age well. </a:t>
            </a:r>
          </a:p>
        </p:txBody>
      </p:sp>
      <p:cxnSp>
        <p:nvCxnSpPr>
          <p:cNvPr id="333" name="Straight Connector 332">
            <a:extLst>
              <a:ext uri="{FF2B5EF4-FFF2-40B4-BE49-F238E27FC236}">
                <a16:creationId xmlns:a16="http://schemas.microsoft.com/office/drawing/2014/main" id="{E0F86095-C6CA-4ADC-B4A2-356D970CF20D}"/>
              </a:ext>
            </a:extLst>
          </p:cNvPr>
          <p:cNvCxnSpPr>
            <a:cxnSpLocks/>
          </p:cNvCxnSpPr>
          <p:nvPr/>
        </p:nvCxnSpPr>
        <p:spPr>
          <a:xfrm flipH="1">
            <a:off x="8957763" y="1205869"/>
            <a:ext cx="326834" cy="355454"/>
          </a:xfrm>
          <a:prstGeom prst="line">
            <a:avLst/>
          </a:prstGeom>
          <a:ln w="6350">
            <a:solidFill>
              <a:srgbClr val="D2D1D1"/>
            </a:solidFill>
          </a:ln>
          <a:effectLst/>
        </p:spPr>
        <p:style>
          <a:lnRef idx="2">
            <a:schemeClr val="accent1"/>
          </a:lnRef>
          <a:fillRef idx="0">
            <a:schemeClr val="accent1"/>
          </a:fillRef>
          <a:effectRef idx="1">
            <a:schemeClr val="accent1"/>
          </a:effectRef>
          <a:fontRef idx="minor">
            <a:schemeClr val="tx1"/>
          </a:fontRef>
        </p:style>
      </p:cxnSp>
      <p:sp>
        <p:nvSpPr>
          <p:cNvPr id="354" name="Oval 353">
            <a:extLst>
              <a:ext uri="{FF2B5EF4-FFF2-40B4-BE49-F238E27FC236}">
                <a16:creationId xmlns:a16="http://schemas.microsoft.com/office/drawing/2014/main" id="{9DC185FB-5B10-44A9-A447-C37771436D1D}"/>
              </a:ext>
            </a:extLst>
          </p:cNvPr>
          <p:cNvSpPr/>
          <p:nvPr/>
        </p:nvSpPr>
        <p:spPr>
          <a:xfrm flipV="1">
            <a:off x="8923138" y="1637433"/>
            <a:ext cx="53968" cy="5396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PT"/>
          </a:p>
        </p:txBody>
      </p:sp>
      <p:cxnSp>
        <p:nvCxnSpPr>
          <p:cNvPr id="355" name="Straight Connector 354">
            <a:extLst>
              <a:ext uri="{FF2B5EF4-FFF2-40B4-BE49-F238E27FC236}">
                <a16:creationId xmlns:a16="http://schemas.microsoft.com/office/drawing/2014/main" id="{905EC183-E5B4-40B4-B9B5-289FE02626BF}"/>
              </a:ext>
            </a:extLst>
          </p:cNvPr>
          <p:cNvCxnSpPr>
            <a:cxnSpLocks/>
            <a:stCxn id="354" idx="2"/>
          </p:cNvCxnSpPr>
          <p:nvPr/>
        </p:nvCxnSpPr>
        <p:spPr>
          <a:xfrm flipH="1" flipV="1">
            <a:off x="8672618" y="1400787"/>
            <a:ext cx="250520" cy="263630"/>
          </a:xfrm>
          <a:prstGeom prst="line">
            <a:avLst/>
          </a:prstGeom>
          <a:ln w="6350">
            <a:solidFill>
              <a:srgbClr val="D2D1D1"/>
            </a:solidFill>
          </a:ln>
          <a:effectLst/>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a16="http://schemas.microsoft.com/office/drawing/2014/main" id="{E17F13D1-99F0-42AA-98C0-55961A62EA94}"/>
              </a:ext>
            </a:extLst>
          </p:cNvPr>
          <p:cNvSpPr/>
          <p:nvPr/>
        </p:nvSpPr>
        <p:spPr>
          <a:xfrm>
            <a:off x="6889064" y="899363"/>
            <a:ext cx="1187485" cy="117058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PT"/>
          </a:p>
        </p:txBody>
      </p:sp>
      <p:sp>
        <p:nvSpPr>
          <p:cNvPr id="358" name="Oval 357">
            <a:extLst>
              <a:ext uri="{FF2B5EF4-FFF2-40B4-BE49-F238E27FC236}">
                <a16:creationId xmlns:a16="http://schemas.microsoft.com/office/drawing/2014/main" id="{E33B9E49-6DB6-4381-9E24-87BF83C5B751}"/>
              </a:ext>
            </a:extLst>
          </p:cNvPr>
          <p:cNvSpPr/>
          <p:nvPr/>
        </p:nvSpPr>
        <p:spPr>
          <a:xfrm flipV="1">
            <a:off x="8622200" y="1352210"/>
            <a:ext cx="100836" cy="10083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PT"/>
          </a:p>
        </p:txBody>
      </p:sp>
      <p:pic>
        <p:nvPicPr>
          <p:cNvPr id="93" name="Picture 92" descr="A close up of a logo&#10;&#10;Description automatically generated">
            <a:extLst>
              <a:ext uri="{FF2B5EF4-FFF2-40B4-BE49-F238E27FC236}">
                <a16:creationId xmlns:a16="http://schemas.microsoft.com/office/drawing/2014/main" id="{E63FC8BC-7DEB-4309-825D-266544C446BF}"/>
              </a:ext>
            </a:extLst>
          </p:cNvPr>
          <p:cNvPicPr>
            <a:picLocks noChangeAspect="1"/>
          </p:cNvPicPr>
          <p:nvPr/>
        </p:nvPicPr>
        <p:blipFill>
          <a:blip r:embed="rId7"/>
          <a:stretch>
            <a:fillRect/>
          </a:stretch>
        </p:blipFill>
        <p:spPr>
          <a:xfrm>
            <a:off x="7179724" y="1172998"/>
            <a:ext cx="639151" cy="639151"/>
          </a:xfrm>
          <a:prstGeom prst="rect">
            <a:avLst/>
          </a:prstGeom>
        </p:spPr>
      </p:pic>
      <p:sp>
        <p:nvSpPr>
          <p:cNvPr id="3" name="Teardrop 2">
            <a:extLst>
              <a:ext uri="{FF2B5EF4-FFF2-40B4-BE49-F238E27FC236}">
                <a16:creationId xmlns:a16="http://schemas.microsoft.com/office/drawing/2014/main" id="{C6855FEC-6DC5-4232-B65E-660007D97043}"/>
              </a:ext>
            </a:extLst>
          </p:cNvPr>
          <p:cNvSpPr/>
          <p:nvPr/>
        </p:nvSpPr>
        <p:spPr>
          <a:xfrm>
            <a:off x="220862" y="745634"/>
            <a:ext cx="2962602" cy="3371461"/>
          </a:xfrm>
          <a:prstGeom prst="teardrop">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954042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1DD6ECB-AA91-4740-B1E4-7D23EFF9A51B}"/>
              </a:ext>
            </a:extLst>
          </p:cNvPr>
          <p:cNvSpPr>
            <a:spLocks noGrp="1"/>
          </p:cNvSpPr>
          <p:nvPr>
            <p:ph type="body" sz="quarter" idx="10"/>
          </p:nvPr>
        </p:nvSpPr>
        <p:spPr>
          <a:xfrm>
            <a:off x="461851" y="1121575"/>
            <a:ext cx="8220296" cy="3355536"/>
          </a:xfrm>
        </p:spPr>
        <p:txBody>
          <a:bodyPr/>
          <a:lstStyle/>
          <a:p>
            <a:r>
              <a:rPr lang="en-GB" sz="2400" dirty="0"/>
              <a:t>These are programmes that have been selected for national adoption and spread across the 15 </a:t>
            </a:r>
            <a:r>
              <a:rPr lang="en-GB" sz="2400" dirty="0" err="1"/>
              <a:t>AHSNs</a:t>
            </a:r>
            <a:r>
              <a:rPr lang="en-GB" sz="2400" dirty="0"/>
              <a:t>.</a:t>
            </a:r>
          </a:p>
          <a:p>
            <a:r>
              <a:rPr lang="en-GB" sz="2400" dirty="0"/>
              <a:t>Developed regionally they have been selected due to strong evidence, positive evaluation and linked into NHSE priorities.</a:t>
            </a:r>
          </a:p>
          <a:p>
            <a:r>
              <a:rPr lang="en-GB" sz="2400" dirty="0"/>
              <a:t>Will be rolled out across the </a:t>
            </a:r>
            <a:r>
              <a:rPr lang="en-GB" sz="2400" dirty="0" err="1"/>
              <a:t>AHSNs</a:t>
            </a:r>
            <a:r>
              <a:rPr lang="en-GB" sz="2400" dirty="0"/>
              <a:t> in 2020 – 2023 </a:t>
            </a:r>
            <a:endParaRPr lang="en-US" sz="2400" dirty="0"/>
          </a:p>
        </p:txBody>
      </p:sp>
      <p:sp>
        <p:nvSpPr>
          <p:cNvPr id="4" name="Title 3">
            <a:extLst>
              <a:ext uri="{FF2B5EF4-FFF2-40B4-BE49-F238E27FC236}">
                <a16:creationId xmlns:a16="http://schemas.microsoft.com/office/drawing/2014/main" id="{8F8577AD-A6FA-DB42-856B-64881DBB312F}"/>
              </a:ext>
            </a:extLst>
          </p:cNvPr>
          <p:cNvSpPr>
            <a:spLocks noGrp="1"/>
          </p:cNvSpPr>
          <p:nvPr>
            <p:ph type="title"/>
          </p:nvPr>
        </p:nvSpPr>
        <p:spPr>
          <a:xfrm>
            <a:off x="344969" y="297057"/>
            <a:ext cx="8220296" cy="738664"/>
          </a:xfrm>
        </p:spPr>
        <p:txBody>
          <a:bodyPr/>
          <a:lstStyle/>
          <a:p>
            <a:r>
              <a:rPr lang="en-US" sz="2400" dirty="0"/>
              <a:t>The National ‘Adoption and Spread’ </a:t>
            </a:r>
            <a:r>
              <a:rPr lang="en-US" sz="2400" dirty="0" err="1"/>
              <a:t>Programme’s</a:t>
            </a:r>
            <a:r>
              <a:rPr lang="en-US" sz="2400" dirty="0"/>
              <a:t> </a:t>
            </a:r>
          </a:p>
        </p:txBody>
      </p:sp>
    </p:spTree>
    <p:extLst>
      <p:ext uri="{BB962C8B-B14F-4D97-AF65-F5344CB8AC3E}">
        <p14:creationId xmlns:p14="http://schemas.microsoft.com/office/powerpoint/2010/main" val="2818763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CD481-309B-4A15-8D93-AD765D59FEFA}"/>
              </a:ext>
            </a:extLst>
          </p:cNvPr>
          <p:cNvSpPr>
            <a:spLocks noGrp="1"/>
          </p:cNvSpPr>
          <p:nvPr>
            <p:ph type="title"/>
          </p:nvPr>
        </p:nvSpPr>
        <p:spPr>
          <a:xfrm>
            <a:off x="563563" y="1721899"/>
            <a:ext cx="7921625" cy="1354217"/>
          </a:xfrm>
        </p:spPr>
        <p:txBody>
          <a:bodyPr/>
          <a:lstStyle/>
          <a:p>
            <a:r>
              <a:rPr lang="en-GB" sz="4400" dirty="0"/>
              <a:t>FOCUS ADHD PROGRAMME</a:t>
            </a:r>
          </a:p>
        </p:txBody>
      </p:sp>
    </p:spTree>
    <p:extLst>
      <p:ext uri="{BB962C8B-B14F-4D97-AF65-F5344CB8AC3E}">
        <p14:creationId xmlns:p14="http://schemas.microsoft.com/office/powerpoint/2010/main" val="11302095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C710AB-5019-42D0-969A-B036133ECD94}"/>
              </a:ext>
            </a:extLst>
          </p:cNvPr>
          <p:cNvSpPr>
            <a:spLocks noGrp="1"/>
          </p:cNvSpPr>
          <p:nvPr>
            <p:ph type="title"/>
          </p:nvPr>
        </p:nvSpPr>
        <p:spPr>
          <a:xfrm>
            <a:off x="371475" y="355798"/>
            <a:ext cx="7921625" cy="615553"/>
          </a:xfrm>
        </p:spPr>
        <p:txBody>
          <a:bodyPr/>
          <a:lstStyle/>
          <a:p>
            <a:r>
              <a:rPr lang="en-GB" dirty="0"/>
              <a:t>FOCUS ADHD National Programme</a:t>
            </a:r>
            <a:br>
              <a:rPr lang="en-GB" dirty="0"/>
            </a:br>
            <a:endParaRPr lang="en-GB" dirty="0"/>
          </a:p>
        </p:txBody>
      </p:sp>
      <p:sp>
        <p:nvSpPr>
          <p:cNvPr id="15" name="TextBox 14">
            <a:extLst>
              <a:ext uri="{FF2B5EF4-FFF2-40B4-BE49-F238E27FC236}">
                <a16:creationId xmlns:a16="http://schemas.microsoft.com/office/drawing/2014/main" id="{C7C47F75-13B7-4293-82B5-B09D8773285A}"/>
              </a:ext>
            </a:extLst>
          </p:cNvPr>
          <p:cNvSpPr txBox="1"/>
          <p:nvPr/>
        </p:nvSpPr>
        <p:spPr>
          <a:xfrm>
            <a:off x="371475" y="828263"/>
            <a:ext cx="8648700" cy="3785652"/>
          </a:xfrm>
          <a:prstGeom prst="rect">
            <a:avLst/>
          </a:prstGeom>
          <a:noFill/>
        </p:spPr>
        <p:txBody>
          <a:bodyPr wrap="square" lIns="91440" tIns="45720" rIns="91440" bIns="45720" anchor="t">
            <a:spAutoFit/>
          </a:bodyPr>
          <a:lstStyle/>
          <a:p>
            <a:r>
              <a:rPr lang="en-GB" sz="1600" dirty="0">
                <a:solidFill>
                  <a:srgbClr val="4D4E4F"/>
                </a:solidFill>
                <a:latin typeface="+mn-lt"/>
                <a:ea typeface="Source Sans Pro" panose="020B0503030403020204" pitchFamily="34" charset="0"/>
              </a:rPr>
              <a:t>Aim: </a:t>
            </a:r>
          </a:p>
          <a:p>
            <a:endParaRPr lang="en-GB" sz="1600" dirty="0">
              <a:latin typeface="+mn-lt"/>
            </a:endParaRPr>
          </a:p>
          <a:p>
            <a:pPr marL="285750" indent="-285750">
              <a:buFont typeface="Wingdings" panose="05000000000000000000" pitchFamily="2" charset="2"/>
              <a:buChar char="q"/>
            </a:pPr>
            <a:r>
              <a:rPr lang="en-GB" sz="1600" dirty="0">
                <a:solidFill>
                  <a:srgbClr val="4D4E4F"/>
                </a:solidFill>
                <a:latin typeface="+mn-lt"/>
                <a:ea typeface="Source Sans Pro" panose="020B0503030403020204" pitchFamily="34" charset="0"/>
              </a:rPr>
              <a:t>To enable NHS mental health trusts and community paediatric services across England to improve the ADHD assessment offered to children and young people. </a:t>
            </a:r>
          </a:p>
          <a:p>
            <a:endParaRPr lang="en-GB" sz="1600" dirty="0">
              <a:solidFill>
                <a:srgbClr val="4D4E4F"/>
              </a:solidFill>
              <a:latin typeface="+mn-lt"/>
              <a:ea typeface="Source Sans Pro" panose="020B0503030403020204" pitchFamily="34" charset="0"/>
            </a:endParaRPr>
          </a:p>
          <a:p>
            <a:r>
              <a:rPr lang="en-GB" sz="1600" dirty="0">
                <a:solidFill>
                  <a:srgbClr val="4D4E4F"/>
                </a:solidFill>
                <a:latin typeface="+mn-lt"/>
                <a:ea typeface="Source Sans Pro" panose="020B0503030403020204" pitchFamily="34" charset="0"/>
              </a:rPr>
              <a:t>Eastern AHSN will help to achieved this through:</a:t>
            </a:r>
          </a:p>
          <a:p>
            <a:endParaRPr lang="en-GB" sz="1600" dirty="0">
              <a:solidFill>
                <a:srgbClr val="4D4E4F"/>
              </a:solidFill>
              <a:latin typeface="+mn-lt"/>
              <a:ea typeface="Source Sans Pro" panose="020B0503030403020204" pitchFamily="34" charset="0"/>
            </a:endParaRPr>
          </a:p>
          <a:p>
            <a:pPr marL="285750" indent="-285750">
              <a:buFont typeface="Wingdings" panose="05000000000000000000" pitchFamily="2" charset="2"/>
              <a:buChar char="ü"/>
            </a:pPr>
            <a:r>
              <a:rPr lang="en-GB" sz="1600" dirty="0">
                <a:solidFill>
                  <a:srgbClr val="4D4E4F"/>
                </a:solidFill>
                <a:latin typeface="+mn-lt"/>
                <a:ea typeface="Source Sans Pro" panose="020B0503030403020204" pitchFamily="34" charset="0"/>
              </a:rPr>
              <a:t>Accelerating uptake and implementation of an objective ADHD assessment tool (currently QbTest) (measuring the three core components of attention, impulsivity and activity) to supplement current clinical assessment processes in the East of England.</a:t>
            </a:r>
          </a:p>
          <a:p>
            <a:pPr marL="285750" indent="-285750">
              <a:buFont typeface="Wingdings" panose="05000000000000000000" pitchFamily="2" charset="2"/>
              <a:buChar char="ü"/>
            </a:pPr>
            <a:r>
              <a:rPr lang="en-GB" sz="1600" dirty="0">
                <a:solidFill>
                  <a:srgbClr val="4D4E4F"/>
                </a:solidFill>
                <a:latin typeface="+mn-lt"/>
                <a:ea typeface="Source Sans Pro" panose="020B0503030403020204" pitchFamily="34" charset="0"/>
              </a:rPr>
              <a:t>Supporting changes in pathways, workforce and data collection, working with colleagues throughout the systems (NHSE&amp;I; Trusts etc).</a:t>
            </a:r>
          </a:p>
          <a:p>
            <a:pPr marL="285750" indent="-285750">
              <a:buFont typeface="Wingdings" panose="05000000000000000000" pitchFamily="2" charset="2"/>
              <a:buChar char="ü"/>
            </a:pPr>
            <a:r>
              <a:rPr lang="en-GB" sz="1600" dirty="0">
                <a:solidFill>
                  <a:srgbClr val="4D4E4F"/>
                </a:solidFill>
                <a:latin typeface="+mn-lt"/>
                <a:ea typeface="Source Sans Pro" panose="020B0503030403020204" pitchFamily="34" charset="0"/>
              </a:rPr>
              <a:t>Develop a collaborative, supportive approach to implementation. </a:t>
            </a:r>
          </a:p>
        </p:txBody>
      </p:sp>
    </p:spTree>
    <p:extLst>
      <p:ext uri="{BB962C8B-B14F-4D97-AF65-F5344CB8AC3E}">
        <p14:creationId xmlns:p14="http://schemas.microsoft.com/office/powerpoint/2010/main" val="14443658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4C4B17-AF98-43EB-967B-2A105E466DB2}"/>
              </a:ext>
            </a:extLst>
          </p:cNvPr>
          <p:cNvSpPr>
            <a:spLocks noGrp="1"/>
          </p:cNvSpPr>
          <p:nvPr>
            <p:ph type="body" sz="quarter" idx="10"/>
          </p:nvPr>
        </p:nvSpPr>
        <p:spPr>
          <a:xfrm>
            <a:off x="505502" y="783703"/>
            <a:ext cx="8280090" cy="3355536"/>
          </a:xfrm>
        </p:spPr>
        <p:txBody>
          <a:bodyPr/>
          <a:lstStyle/>
          <a:p>
            <a:pPr>
              <a:buFont typeface="Wingdings" panose="05000000000000000000" pitchFamily="2" charset="2"/>
              <a:buChar char="q"/>
            </a:pPr>
            <a:r>
              <a:rPr lang="en-GB" sz="1600" dirty="0">
                <a:cs typeface="+mn-cs"/>
              </a:rPr>
              <a:t> ADHD assessments – varied pathways, assessment are mainly subjective with  multiple steps, many sources of information, lengthy, often inefficient, confusing for patients and parents</a:t>
            </a:r>
          </a:p>
          <a:p>
            <a:pPr>
              <a:buFont typeface="Wingdings" panose="05000000000000000000" pitchFamily="2" charset="2"/>
              <a:buChar char="q"/>
            </a:pPr>
            <a:r>
              <a:rPr lang="en-GB" sz="1600" dirty="0">
                <a:cs typeface="+mn-cs"/>
              </a:rPr>
              <a:t> Significant unmet need within the system.</a:t>
            </a:r>
          </a:p>
          <a:p>
            <a:pPr>
              <a:buFont typeface="Wingdings" panose="05000000000000000000" pitchFamily="2" charset="2"/>
              <a:buChar char="q"/>
            </a:pPr>
            <a:r>
              <a:rPr lang="en-GB" sz="1600" dirty="0">
                <a:cs typeface="+mn-cs"/>
              </a:rPr>
              <a:t> Limited workforce causing workforce pressures.</a:t>
            </a:r>
          </a:p>
          <a:p>
            <a:pPr>
              <a:buFont typeface="Wingdings" panose="05000000000000000000" pitchFamily="2" charset="2"/>
              <a:buChar char="q"/>
            </a:pPr>
            <a:r>
              <a:rPr lang="en-GB" sz="1600" dirty="0">
                <a:cs typeface="+mn-cs"/>
              </a:rPr>
              <a:t> High costs. </a:t>
            </a:r>
          </a:p>
          <a:p>
            <a:pPr marL="0" indent="0">
              <a:buNone/>
            </a:pPr>
            <a:r>
              <a:rPr lang="en-GB" sz="1600" u="sng" dirty="0">
                <a:cs typeface="+mn-cs"/>
              </a:rPr>
              <a:t>National Drivers </a:t>
            </a:r>
          </a:p>
          <a:p>
            <a:pPr>
              <a:buFont typeface="Wingdings" panose="05000000000000000000" pitchFamily="2" charset="2"/>
              <a:buChar char="q"/>
            </a:pPr>
            <a:r>
              <a:rPr lang="en-GB" sz="1600" dirty="0">
                <a:cs typeface="+mn-cs"/>
              </a:rPr>
              <a:t> National policies (Future in Mind, 5 Year Forward View, NICE, Long Term Plan) – aim is to improve access to and the journey in MH services for patients.</a:t>
            </a:r>
          </a:p>
          <a:p>
            <a:pPr>
              <a:buFont typeface="Wingdings" panose="05000000000000000000" pitchFamily="2" charset="2"/>
              <a:buChar char="q"/>
            </a:pPr>
            <a:r>
              <a:rPr lang="en-GB" sz="1600" dirty="0">
                <a:cs typeface="+mn-cs"/>
              </a:rPr>
              <a:t> Evidence (research and real world) to suggest the addition of an objective assessment tool (e.g. QbTest) can improve assessment journey.</a:t>
            </a:r>
          </a:p>
          <a:p>
            <a:endParaRPr lang="en-GB" dirty="0"/>
          </a:p>
        </p:txBody>
      </p:sp>
      <p:sp>
        <p:nvSpPr>
          <p:cNvPr id="3" name="Title 2">
            <a:extLst>
              <a:ext uri="{FF2B5EF4-FFF2-40B4-BE49-F238E27FC236}">
                <a16:creationId xmlns:a16="http://schemas.microsoft.com/office/drawing/2014/main" id="{D0CBC84D-EBE5-43A3-AE35-F8900F4176B9}"/>
              </a:ext>
            </a:extLst>
          </p:cNvPr>
          <p:cNvSpPr>
            <a:spLocks noGrp="1"/>
          </p:cNvSpPr>
          <p:nvPr>
            <p:ph type="title"/>
          </p:nvPr>
        </p:nvSpPr>
        <p:spPr>
          <a:xfrm>
            <a:off x="505503" y="300181"/>
            <a:ext cx="7921625" cy="307777"/>
          </a:xfrm>
        </p:spPr>
        <p:txBody>
          <a:bodyPr/>
          <a:lstStyle/>
          <a:p>
            <a:r>
              <a:rPr lang="en-GB" b="1" dirty="0"/>
              <a:t>Case for change in the East of England</a:t>
            </a:r>
            <a:endParaRPr lang="en-GB" dirty="0"/>
          </a:p>
        </p:txBody>
      </p:sp>
    </p:spTree>
    <p:extLst>
      <p:ext uri="{BB962C8B-B14F-4D97-AF65-F5344CB8AC3E}">
        <p14:creationId xmlns:p14="http://schemas.microsoft.com/office/powerpoint/2010/main" val="32149788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8"/>
          <p:cNvSpPr txBox="1">
            <a:spLocks/>
          </p:cNvSpPr>
          <p:nvPr/>
        </p:nvSpPr>
        <p:spPr>
          <a:xfrm>
            <a:off x="3733070" y="149530"/>
            <a:ext cx="1677860" cy="857250"/>
          </a:xfrm>
          <a:prstGeom prst="rect">
            <a:avLst/>
          </a:prstGeom>
        </p:spPr>
        <p:txBody>
          <a:bodyPr>
            <a:normAutofit/>
          </a:bodyPr>
          <a:lstStyle>
            <a:lvl1pPr algn="ctr" defTabSz="1296162" rtl="0" eaLnBrk="1" latinLnBrk="0" hangingPunct="1">
              <a:spcBef>
                <a:spcPct val="0"/>
              </a:spcBef>
              <a:buNone/>
              <a:defRPr sz="6500" kern="1200" baseline="0">
                <a:solidFill>
                  <a:schemeClr val="tx1"/>
                </a:solidFill>
                <a:latin typeface="Optima LT Medium" pitchFamily="34" charset="0"/>
                <a:ea typeface="+mj-ea"/>
                <a:cs typeface="+mj-cs"/>
              </a:defRPr>
            </a:lvl1pPr>
          </a:lstStyle>
          <a:p>
            <a:pPr algn="l"/>
            <a:r>
              <a:rPr lang="en-GB" sz="3225" b="1" dirty="0">
                <a:solidFill>
                  <a:schemeClr val="tx2">
                    <a:satMod val="130000"/>
                  </a:schemeClr>
                </a:solidFill>
                <a:effectLst>
                  <a:outerShdw blurRad="50000" dist="30000" dir="5400000" algn="tl" rotWithShape="0">
                    <a:srgbClr val="000000">
                      <a:alpha val="30000"/>
                    </a:srgbClr>
                  </a:outerShdw>
                </a:effectLst>
                <a:latin typeface="Open Sans" panose="020B0604020202020204" charset="0"/>
                <a:ea typeface="Open Sans" panose="020B0604020202020204" charset="0"/>
                <a:cs typeface="Open Sans" panose="020B0604020202020204" charset="0"/>
              </a:rPr>
              <a:t>QbTest</a:t>
            </a:r>
            <a:endParaRPr lang="sv-SE" sz="3225" b="1" dirty="0">
              <a:solidFill>
                <a:schemeClr val="tx2">
                  <a:satMod val="130000"/>
                </a:schemeClr>
              </a:solidFill>
              <a:effectLst>
                <a:outerShdw blurRad="50000" dist="30000" dir="5400000" algn="tl" rotWithShape="0">
                  <a:srgbClr val="000000">
                    <a:alpha val="30000"/>
                  </a:srgbClr>
                </a:outerShdw>
              </a:effectLst>
              <a:latin typeface="Open Sans" panose="020B0604020202020204" charset="0"/>
              <a:ea typeface="Open Sans" panose="020B0604020202020204" charset="0"/>
              <a:cs typeface="Open Sans" panose="020B0604020202020204" charset="0"/>
            </a:endParaRPr>
          </a:p>
        </p:txBody>
      </p:sp>
      <p:sp>
        <p:nvSpPr>
          <p:cNvPr id="3" name="Content Placeholder 2"/>
          <p:cNvSpPr>
            <a:spLocks noGrp="1"/>
          </p:cNvSpPr>
          <p:nvPr>
            <p:ph sz="half" idx="1"/>
          </p:nvPr>
        </p:nvSpPr>
        <p:spPr>
          <a:xfrm>
            <a:off x="457200" y="1114493"/>
            <a:ext cx="4038600" cy="3326130"/>
          </a:xfrm>
        </p:spPr>
        <p:txBody>
          <a:bodyPr>
            <a:normAutofit fontScale="25000" lnSpcReduction="20000"/>
          </a:bodyPr>
          <a:lstStyle/>
          <a:p>
            <a:r>
              <a:rPr lang="en-GB" sz="6400" dirty="0">
                <a:ea typeface="Source Sans Pro" panose="020B0503030403020204" pitchFamily="34" charset="0"/>
                <a:cs typeface="+mn-cs"/>
              </a:rPr>
              <a:t>What it is not</a:t>
            </a:r>
          </a:p>
          <a:p>
            <a:r>
              <a:rPr lang="en-GB" sz="6400" dirty="0">
                <a:ea typeface="Source Sans Pro" panose="020B0503030403020204" pitchFamily="34" charset="0"/>
                <a:cs typeface="+mn-cs"/>
              </a:rPr>
              <a:t>A stand alone diagnostic tool</a:t>
            </a:r>
          </a:p>
          <a:p>
            <a:r>
              <a:rPr lang="en-GB" sz="6400" dirty="0">
                <a:ea typeface="Source Sans Pro" panose="020B0503030403020204" pitchFamily="34" charset="0"/>
                <a:cs typeface="+mn-cs"/>
              </a:rPr>
              <a:t>An instrument to replace clinical judgement</a:t>
            </a:r>
          </a:p>
          <a:p>
            <a:endParaRPr lang="en-GB" dirty="0"/>
          </a:p>
        </p:txBody>
      </p:sp>
      <p:sp>
        <p:nvSpPr>
          <p:cNvPr id="5" name="Content Placeholder 4"/>
          <p:cNvSpPr>
            <a:spLocks noGrp="1"/>
          </p:cNvSpPr>
          <p:nvPr>
            <p:ph sz="half" idx="2"/>
          </p:nvPr>
        </p:nvSpPr>
        <p:spPr>
          <a:xfrm>
            <a:off x="4648200" y="803731"/>
            <a:ext cx="4038600" cy="3326130"/>
          </a:xfrm>
        </p:spPr>
        <p:txBody>
          <a:bodyPr>
            <a:normAutofit fontScale="25000" lnSpcReduction="20000"/>
          </a:bodyPr>
          <a:lstStyle/>
          <a:p>
            <a:r>
              <a:rPr lang="en-GB" sz="6400" dirty="0">
                <a:ea typeface="Source Sans Pro" panose="020B0503030403020204" pitchFamily="34" charset="0"/>
                <a:cs typeface="+mn-cs"/>
              </a:rPr>
              <a:t>What it can do</a:t>
            </a:r>
          </a:p>
          <a:p>
            <a:r>
              <a:rPr lang="en-GB" sz="6400" dirty="0">
                <a:ea typeface="Source Sans Pro" panose="020B0503030403020204" pitchFamily="34" charset="0"/>
                <a:cs typeface="+mn-cs"/>
              </a:rPr>
              <a:t>Provide quality/unbiased information, a clearer picture</a:t>
            </a:r>
          </a:p>
          <a:p>
            <a:r>
              <a:rPr lang="en-GB" sz="6400" dirty="0">
                <a:ea typeface="Source Sans Pro" panose="020B0503030403020204" pitchFamily="34" charset="0"/>
                <a:cs typeface="+mn-cs"/>
              </a:rPr>
              <a:t>Cut through ambiguous</a:t>
            </a:r>
            <a:br>
              <a:rPr lang="en-GB" sz="6400" dirty="0">
                <a:ea typeface="Source Sans Pro" panose="020B0503030403020204" pitchFamily="34" charset="0"/>
                <a:cs typeface="+mn-cs"/>
              </a:rPr>
            </a:br>
            <a:r>
              <a:rPr lang="en-GB" sz="6400" dirty="0">
                <a:ea typeface="Source Sans Pro" panose="020B0503030403020204" pitchFamily="34" charset="0"/>
                <a:cs typeface="+mn-cs"/>
              </a:rPr>
              <a:t>information</a:t>
            </a:r>
          </a:p>
          <a:p>
            <a:r>
              <a:rPr lang="en-GB" sz="6400" dirty="0">
                <a:ea typeface="Source Sans Pro" panose="020B0503030403020204" pitchFamily="34" charset="0"/>
                <a:cs typeface="+mn-cs"/>
              </a:rPr>
              <a:t>Standardises clinical practice</a:t>
            </a:r>
          </a:p>
          <a:p>
            <a:r>
              <a:rPr lang="en-GB" sz="6400" dirty="0">
                <a:ea typeface="Source Sans Pro" panose="020B0503030403020204" pitchFamily="34" charset="0"/>
                <a:cs typeface="+mn-cs"/>
              </a:rPr>
              <a:t>Highlights that individuals have different impairment and needs</a:t>
            </a:r>
          </a:p>
          <a:p>
            <a:r>
              <a:rPr lang="en-GB" sz="6400" dirty="0">
                <a:ea typeface="Source Sans Pro" panose="020B0503030403020204" pitchFamily="34" charset="0"/>
                <a:cs typeface="+mn-cs"/>
              </a:rPr>
              <a:t>Measure treatment effect for individuals</a:t>
            </a:r>
          </a:p>
          <a:p>
            <a:pPr marL="181412" indent="-181412"/>
            <a:endParaRPr lang="en-GB" dirty="0"/>
          </a:p>
          <a:p>
            <a:endParaRPr lang="en-GB" dirty="0"/>
          </a:p>
        </p:txBody>
      </p:sp>
      <p:pic>
        <p:nvPicPr>
          <p:cNvPr id="2" name="Picture 1"/>
          <p:cNvPicPr>
            <a:picLocks noChangeAspect="1"/>
          </p:cNvPicPr>
          <p:nvPr/>
        </p:nvPicPr>
        <p:blipFill>
          <a:blip r:embed="rId2"/>
          <a:stretch>
            <a:fillRect/>
          </a:stretch>
        </p:blipFill>
        <p:spPr>
          <a:xfrm>
            <a:off x="1018132" y="2407534"/>
            <a:ext cx="3283840" cy="2377603"/>
          </a:xfrm>
          <a:prstGeom prst="rect">
            <a:avLst/>
          </a:prstGeom>
        </p:spPr>
      </p:pic>
    </p:spTree>
    <p:extLst>
      <p:ext uri="{BB962C8B-B14F-4D97-AF65-F5344CB8AC3E}">
        <p14:creationId xmlns:p14="http://schemas.microsoft.com/office/powerpoint/2010/main" val="2649225451"/>
      </p:ext>
    </p:extLst>
  </p:cSld>
  <p:clrMapOvr>
    <a:masterClrMapping/>
  </p:clrMapOvr>
</p:sld>
</file>

<file path=ppt/theme/theme1.xml><?xml version="1.0" encoding="utf-8"?>
<a:theme xmlns:a="http://schemas.openxmlformats.org/drawingml/2006/main" name="Office Theme">
  <a:themeElements>
    <a:clrScheme name="Custom 1">
      <a:dk1>
        <a:srgbClr val="245170"/>
      </a:dk1>
      <a:lt1>
        <a:srgbClr val="FFFFFF"/>
      </a:lt1>
      <a:dk2>
        <a:srgbClr val="245170"/>
      </a:dk2>
      <a:lt2>
        <a:srgbClr val="F1F2F2"/>
      </a:lt2>
      <a:accent1>
        <a:srgbClr val="006AB4"/>
      </a:accent1>
      <a:accent2>
        <a:srgbClr val="E9B400"/>
      </a:accent2>
      <a:accent3>
        <a:srgbClr val="B9CE12"/>
      </a:accent3>
      <a:accent4>
        <a:srgbClr val="E44920"/>
      </a:accent4>
      <a:accent5>
        <a:srgbClr val="339578"/>
      </a:accent5>
      <a:accent6>
        <a:srgbClr val="0069B4"/>
      </a:accent6>
      <a:hlink>
        <a:srgbClr val="006AB4"/>
      </a:hlink>
      <a:folHlink>
        <a:srgbClr val="E9B400"/>
      </a:folHlink>
    </a:clrScheme>
    <a:fontScheme name="EAHSN 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ational_Programme_CVD_2020_Intro_V0.1" id="{BE4BED9B-3BC6-41D4-ACB9-C683B00D6922}" vid="{8BA9D141-D7FB-4CF4-8E88-C76390EF67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71A7E3797294348AE6F0A53CB1283B3" ma:contentTypeVersion="10" ma:contentTypeDescription="Create a new document." ma:contentTypeScope="" ma:versionID="9f743cb6099bf042e00964650f021625">
  <xsd:schema xmlns:xsd="http://www.w3.org/2001/XMLSchema" xmlns:xs="http://www.w3.org/2001/XMLSchema" xmlns:p="http://schemas.microsoft.com/office/2006/metadata/properties" xmlns:ns2="128c61f1-0d50-4d1e-9543-43cf97811a0f" xmlns:ns3="ce687a45-f7a5-4fe1-8313-d01ba4879181" targetNamespace="http://schemas.microsoft.com/office/2006/metadata/properties" ma:root="true" ma:fieldsID="db41d5f78c7926945bf5be1e758b0a8d" ns2:_="" ns3:_="">
    <xsd:import namespace="128c61f1-0d50-4d1e-9543-43cf97811a0f"/>
    <xsd:import namespace="ce687a45-f7a5-4fe1-8313-d01ba487918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AutoKeyPoints" minOccurs="0"/>
                <xsd:element ref="ns2:MediaServiceKeyPoints" minOccurs="0"/>
                <xsd:element ref="ns3:SharedWithUsers" minOccurs="0"/>
                <xsd:element ref="ns3:SharedWithDetail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8c61f1-0d50-4d1e-9543-43cf97811a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e687a45-f7a5-4fe1-8313-d01ba487918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88DECD3-3D81-43A4-BB93-5A1C01419B56}">
  <ds:schemaRefs>
    <ds:schemaRef ds:uri="128c61f1-0d50-4d1e-9543-43cf97811a0f"/>
    <ds:schemaRef ds:uri="ce687a45-f7a5-4fe1-8313-d01ba487918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1A51B36-5312-40E5-8CB6-14F582A58A69}">
  <ds:schemaRefs>
    <ds:schemaRef ds:uri="128c61f1-0d50-4d1e-9543-43cf97811a0f"/>
    <ds:schemaRef ds:uri="ce687a45-f7a5-4fe1-8313-d01ba487918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3E7C07E-66DA-40CE-B276-06E5809A59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National_Programme_ADHD_2020_Intro_V0.1</Template>
  <TotalTime>4222</TotalTime>
  <Words>1942</Words>
  <Application>Microsoft Office PowerPoint</Application>
  <PresentationFormat>On-screen Show (16:9)</PresentationFormat>
  <Paragraphs>187</Paragraphs>
  <Slides>20</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Calibri</vt:lpstr>
      <vt:lpstr>Open Sans</vt:lpstr>
      <vt:lpstr>ARSMaquettePro-Regular</vt:lpstr>
      <vt:lpstr>Wingdings</vt:lpstr>
      <vt:lpstr>Helvetica Neue</vt:lpstr>
      <vt:lpstr>Verdana</vt:lpstr>
      <vt:lpstr>Source Sans Pro</vt:lpstr>
      <vt:lpstr>Arial</vt:lpstr>
      <vt:lpstr>Lato</vt:lpstr>
      <vt:lpstr>Office Theme</vt:lpstr>
      <vt:lpstr>PowerPoint Presentation</vt:lpstr>
      <vt:lpstr>Eastern AHSN </vt:lpstr>
      <vt:lpstr>Our purpose is to turn great ideas into positive health impact </vt:lpstr>
      <vt:lpstr>Our priorities</vt:lpstr>
      <vt:lpstr>The National ‘Adoption and Spread’ Programme’s </vt:lpstr>
      <vt:lpstr>FOCUS ADHD PROGRAMME</vt:lpstr>
      <vt:lpstr>FOCUS ADHD National Programme </vt:lpstr>
      <vt:lpstr>Case for change in the East of England</vt:lpstr>
      <vt:lpstr>PowerPoint Presentation</vt:lpstr>
      <vt:lpstr>PowerPoint Presentation</vt:lpstr>
      <vt:lpstr>EMAHSN ‘Real World’ Demonstrator  QbTest  </vt:lpstr>
      <vt:lpstr>East Midlands Demonstrator Results </vt:lpstr>
      <vt:lpstr>EARLY INTERVENTION EATING DISORDERS PROGRAMME</vt:lpstr>
      <vt:lpstr>What is an Eating Disorder’s and why is it an priority area?</vt:lpstr>
      <vt:lpstr>Background to the AHSN Programme</vt:lpstr>
      <vt:lpstr>Programme Vision and Outcomes</vt:lpstr>
      <vt:lpstr>SERVICE USER AND CARER INVOLVEMENT AND PARTICIPATION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Clarke | Eastern AHSN</dc:creator>
  <cp:lastModifiedBy>Nick Clarke | Eastern AHSN</cp:lastModifiedBy>
  <cp:revision>10</cp:revision>
  <dcterms:created xsi:type="dcterms:W3CDTF">2020-06-15T11:25:05Z</dcterms:created>
  <dcterms:modified xsi:type="dcterms:W3CDTF">2020-08-18T09:12:07Z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0x010100D71A7E3797294348AE6F0A53CB1283B3</vt:lpwstr>
  </property>
</Properties>
</file>